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4" r:id="rId3"/>
    <p:sldMasterId id="214748370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Raleway"/>
      <p:regular r:id="rId46"/>
      <p:bold r:id="rId47"/>
      <p:italic r:id="rId48"/>
      <p:boldItalic r:id="rId49"/>
    </p:embeddedFont>
    <p:embeddedFont>
      <p:font typeface="Assistant SemiBold"/>
      <p:regular r:id="rId50"/>
      <p:bold r:id="rId51"/>
    </p:embeddedFont>
    <p:embeddedFont>
      <p:font typeface="Assistant"/>
      <p:regular r:id="rId52"/>
      <p:bold r:id="rId53"/>
    </p:embeddedFont>
    <p:embeddedFont>
      <p:font typeface="Bebas Neue"/>
      <p:regular r:id="rId54"/>
    </p:embeddedFont>
    <p:embeddedFont>
      <p:font typeface="PT Sans"/>
      <p:regular r:id="rId55"/>
      <p:bold r:id="rId56"/>
      <p:italic r:id="rId57"/>
      <p:boldItalic r:id="rId58"/>
    </p:embeddedFont>
    <p:embeddedFont>
      <p:font typeface="Advent Pro"/>
      <p:regular r:id="rId59"/>
      <p:bold r:id="rId60"/>
      <p:italic r:id="rId61"/>
      <p:boldItalic r:id="rId62"/>
    </p:embeddedFont>
    <p:embeddedFont>
      <p:font typeface="Open Sans"/>
      <p:regular r:id="rId63"/>
      <p:bold r:id="rId64"/>
      <p:italic r:id="rId65"/>
      <p:boldItalic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Raleway-regular.fntdata"/><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Raleway-italic.fntdata"/><Relationship Id="rId47" Type="http://schemas.openxmlformats.org/officeDocument/2006/relationships/font" Target="fonts/Raleway-bold.fntdata"/><Relationship Id="rId49" Type="http://schemas.openxmlformats.org/officeDocument/2006/relationships/font" Target="fonts/Raleway-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AdventPro-boldItalic.fntdata"/><Relationship Id="rId61" Type="http://schemas.openxmlformats.org/officeDocument/2006/relationships/font" Target="fonts/AdventPro-italic.fntdata"/><Relationship Id="rId20" Type="http://schemas.openxmlformats.org/officeDocument/2006/relationships/slide" Target="slides/slide15.xml"/><Relationship Id="rId64" Type="http://schemas.openxmlformats.org/officeDocument/2006/relationships/font" Target="fonts/OpenSans-bold.fntdata"/><Relationship Id="rId63" Type="http://schemas.openxmlformats.org/officeDocument/2006/relationships/font" Target="fonts/OpenSans-regular.fntdata"/><Relationship Id="rId22" Type="http://schemas.openxmlformats.org/officeDocument/2006/relationships/slide" Target="slides/slide17.xml"/><Relationship Id="rId66" Type="http://schemas.openxmlformats.org/officeDocument/2006/relationships/font" Target="fonts/OpenSans-boldItalic.fntdata"/><Relationship Id="rId21" Type="http://schemas.openxmlformats.org/officeDocument/2006/relationships/slide" Target="slides/slide16.xml"/><Relationship Id="rId65" Type="http://schemas.openxmlformats.org/officeDocument/2006/relationships/font" Target="fonts/OpenSans-italic.fntdata"/><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AdventPro-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AssistantSemiBold-bold.fntdata"/><Relationship Id="rId50" Type="http://schemas.openxmlformats.org/officeDocument/2006/relationships/font" Target="fonts/AssistantSemiBold-regular.fntdata"/><Relationship Id="rId53" Type="http://schemas.openxmlformats.org/officeDocument/2006/relationships/font" Target="fonts/Assistant-bold.fntdata"/><Relationship Id="rId52" Type="http://schemas.openxmlformats.org/officeDocument/2006/relationships/font" Target="fonts/Assistant-regular.fntdata"/><Relationship Id="rId11" Type="http://schemas.openxmlformats.org/officeDocument/2006/relationships/slide" Target="slides/slide6.xml"/><Relationship Id="rId55" Type="http://schemas.openxmlformats.org/officeDocument/2006/relationships/font" Target="fonts/PTSans-regular.fntdata"/><Relationship Id="rId10" Type="http://schemas.openxmlformats.org/officeDocument/2006/relationships/slide" Target="slides/slide5.xml"/><Relationship Id="rId54" Type="http://schemas.openxmlformats.org/officeDocument/2006/relationships/font" Target="fonts/BebasNeue-regular.fntdata"/><Relationship Id="rId13" Type="http://schemas.openxmlformats.org/officeDocument/2006/relationships/slide" Target="slides/slide8.xml"/><Relationship Id="rId57" Type="http://schemas.openxmlformats.org/officeDocument/2006/relationships/font" Target="fonts/PTSans-italic.fntdata"/><Relationship Id="rId12" Type="http://schemas.openxmlformats.org/officeDocument/2006/relationships/slide" Target="slides/slide7.xml"/><Relationship Id="rId56" Type="http://schemas.openxmlformats.org/officeDocument/2006/relationships/font" Target="fonts/PTSans-bold.fntdata"/><Relationship Id="rId15" Type="http://schemas.openxmlformats.org/officeDocument/2006/relationships/slide" Target="slides/slide10.xml"/><Relationship Id="rId59" Type="http://schemas.openxmlformats.org/officeDocument/2006/relationships/font" Target="fonts/AdventPro-regular.fntdata"/><Relationship Id="rId14" Type="http://schemas.openxmlformats.org/officeDocument/2006/relationships/slide" Target="slides/slide9.xml"/><Relationship Id="rId58" Type="http://schemas.openxmlformats.org/officeDocument/2006/relationships/font" Target="fonts/PTSans-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8e41d02e9c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8e41d02e9c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74b52eb8b3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274b52eb8b3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purpose of this project is to evaluate the effect of COVID-19 risk exposure and unemployment insurance extensions on low wage employment patterns across counties. This involves analyzing how varying levels of COVID-19 risk and changes in unemployment insurance policies influence employment rates and job recovery in different regions.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Importance</a:t>
            </a:r>
            <a:endParaRPr/>
          </a:p>
          <a:p>
            <a:pPr indent="-298450" lvl="0" marL="457200" rtl="0" algn="l">
              <a:spcBef>
                <a:spcPts val="0"/>
              </a:spcBef>
              <a:spcAft>
                <a:spcPts val="0"/>
              </a:spcAft>
              <a:buSzPts val="1100"/>
              <a:buChar char="-"/>
            </a:pPr>
            <a:r>
              <a:rPr lang="en"/>
              <a:t>Understanding the differential impact of COVID exposure and UI extensions helps policymakers design more effective policies by identifying factors that most significantly impact economic recovery within different regions.</a:t>
            </a:r>
            <a:endParaRPr/>
          </a:p>
          <a:p>
            <a:pPr indent="-298450" lvl="0" marL="457200" rtl="0" algn="l">
              <a:spcBef>
                <a:spcPts val="0"/>
              </a:spcBef>
              <a:spcAft>
                <a:spcPts val="0"/>
              </a:spcAft>
              <a:buSzPts val="1100"/>
              <a:buChar char="-"/>
            </a:pPr>
            <a:r>
              <a:rPr lang="en"/>
              <a:t>Insight gathered from this analysis assists in formulating strategies that balance public health with economic recovery (ie. if the data shows that areas with high COVID-19 risk but strong unemployment insurance support have better employment outcomes, it suggests that financial safety nets can help mitigate the economic impact of the pandemic. Limiting the impact of on the economy)</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74c62ea5b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74c62ea5bf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steps we will thus take to accomplish this objective is as follows:</a:t>
            </a:r>
            <a:endParaRPr/>
          </a:p>
          <a:p>
            <a:pPr indent="-298450" lvl="0" marL="457200" rtl="0" algn="l">
              <a:spcBef>
                <a:spcPts val="0"/>
              </a:spcBef>
              <a:spcAft>
                <a:spcPts val="0"/>
              </a:spcAft>
              <a:buSzPts val="1100"/>
              <a:buChar char="-"/>
            </a:pPr>
            <a:r>
              <a:rPr lang="en"/>
              <a:t>First, we will identify the required dataframes. Those being dataframes with information of covid cases, risk, employment, unemployment benefits, and locational data. </a:t>
            </a:r>
            <a:endParaRPr/>
          </a:p>
          <a:p>
            <a:pPr indent="0" lvl="0" marL="0" rtl="0" algn="l">
              <a:spcBef>
                <a:spcPts val="0"/>
              </a:spcBef>
              <a:spcAft>
                <a:spcPts val="0"/>
              </a:spcAft>
              <a:buClr>
                <a:schemeClr val="dk1"/>
              </a:buClr>
              <a:buSzPts val="1100"/>
              <a:buFont typeface="Arial"/>
              <a:buNone/>
            </a:pPr>
            <a:r>
              <a:rPr lang="en"/>
              <a:t>Next, considering we did not have access to the code used by the authors, we will recreate the existing model. </a:t>
            </a:r>
            <a:endParaRPr/>
          </a:p>
          <a:p>
            <a:pPr indent="-298450" lvl="0" marL="457200" rtl="0" algn="l">
              <a:spcBef>
                <a:spcPts val="0"/>
              </a:spcBef>
              <a:spcAft>
                <a:spcPts val="0"/>
              </a:spcAft>
              <a:buSzPts val="1100"/>
              <a:buChar char="-"/>
            </a:pPr>
            <a:r>
              <a:rPr lang="en"/>
              <a:t>This will consist of data integration such as merging dataframe together, cleaning, defining variables such as our dependent and independent variables, and lastly, model estimation consisting of estimating coefficients and evaluating the model’s fit.</a:t>
            </a:r>
            <a:endParaRPr/>
          </a:p>
          <a:p>
            <a:pPr indent="0" lvl="0" marL="0" rtl="0" algn="l">
              <a:spcBef>
                <a:spcPts val="0"/>
              </a:spcBef>
              <a:spcAft>
                <a:spcPts val="0"/>
              </a:spcAft>
              <a:buClr>
                <a:schemeClr val="dk1"/>
              </a:buClr>
              <a:buSzPts val="1100"/>
              <a:buFont typeface="Arial"/>
              <a:buNone/>
            </a:pPr>
            <a:r>
              <a:rPr lang="en"/>
              <a:t>Then, we will attempt to improve on our model:</a:t>
            </a:r>
            <a:endParaRPr/>
          </a:p>
          <a:p>
            <a:pPr indent="-298450" lvl="0" marL="457200" rtl="0" algn="l">
              <a:spcBef>
                <a:spcPts val="0"/>
              </a:spcBef>
              <a:spcAft>
                <a:spcPts val="0"/>
              </a:spcAft>
              <a:buSzPts val="1100"/>
              <a:buChar char="-"/>
            </a:pPr>
            <a:r>
              <a:rPr lang="en"/>
              <a:t>This will consist of exploring alternative models and model selection (in other words comparing performance of different models using values such as R-squared)</a:t>
            </a:r>
            <a:endParaRPr/>
          </a:p>
          <a:p>
            <a:pPr indent="0" lvl="0" marL="0" rtl="0" algn="l">
              <a:spcBef>
                <a:spcPts val="0"/>
              </a:spcBef>
              <a:spcAft>
                <a:spcPts val="0"/>
              </a:spcAft>
              <a:buClr>
                <a:schemeClr val="dk1"/>
              </a:buClr>
              <a:buSzPts val="1100"/>
              <a:buFont typeface="Arial"/>
              <a:buNone/>
            </a:pPr>
            <a:r>
              <a:rPr lang="en"/>
              <a:t>Lastly, we will summarize our findings.</a:t>
            </a:r>
            <a:endParaRPr/>
          </a:p>
          <a:p>
            <a:pPr indent="-298450" lvl="0" marL="457200" rtl="0" algn="l">
              <a:spcBef>
                <a:spcPts val="0"/>
              </a:spcBef>
              <a:spcAft>
                <a:spcPts val="0"/>
              </a:spcAft>
              <a:buSzPts val="1100"/>
              <a:buChar char="-"/>
            </a:pPr>
            <a:r>
              <a:rPr lang="en"/>
              <a:t>This will consist of our overall conclusion as well as other potential biases and errors that we have or may have encountered through our process.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74b52eb8b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74b52eb8b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e859c3152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2e859c3152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 </a:t>
            </a:r>
            <a:r>
              <a:rPr lang="en"/>
              <a:t>of all data as in what the data contains </a:t>
            </a:r>
            <a:endParaRPr/>
          </a:p>
          <a:p>
            <a:pPr indent="0" lvl="0" marL="0" rtl="0" algn="l">
              <a:spcBef>
                <a:spcPts val="0"/>
              </a:spcBef>
              <a:spcAft>
                <a:spcPts val="0"/>
              </a:spcAft>
              <a:buNone/>
            </a:pPr>
            <a:r>
              <a:rPr lang="en"/>
              <a:t>-ie: employment, ui benefits, geo, etc</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8fff1911b9a5a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8fff1911b9a5a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e859c3152a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2e859c3152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Target Variable</a:t>
            </a:r>
            <a:endParaRPr/>
          </a:p>
          <a:p>
            <a:pPr indent="-298450" lvl="0" marL="457200" rtl="0" algn="l">
              <a:spcBef>
                <a:spcPts val="0"/>
              </a:spcBef>
              <a:spcAft>
                <a:spcPts val="0"/>
              </a:spcAft>
              <a:buSzPts val="1100"/>
              <a:buChar char="-"/>
            </a:pPr>
            <a:r>
              <a:rPr lang="en"/>
              <a:t>Our target variable is the changes in bottom-wage-quartile employment rates specifically from Jan. 2020 – Dec. 2021 as shown in the stargazer table.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Explained Variable</a:t>
            </a:r>
            <a:endParaRPr/>
          </a:p>
          <a:p>
            <a:pPr indent="-298450" lvl="0" marL="457200" rtl="0" algn="l">
              <a:spcBef>
                <a:spcPts val="0"/>
              </a:spcBef>
              <a:spcAft>
                <a:spcPts val="0"/>
              </a:spcAft>
              <a:buSzPts val="1100"/>
              <a:buChar char="-"/>
            </a:pPr>
            <a:r>
              <a:rPr lang="en"/>
              <a:t>Now our features include the median two bedroom rent, average daily covid cases, changes in low wage employment, and unemployment benefits all from this date range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One thing to note, is that data for median two bedroom rent and unemployment insurance benefits data was obtained from outside sources. Links shown above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74b52eb8b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274b52eb8b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274b52eb8b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274b52eb8b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74c62ea5b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274c62ea5b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274c62ea5bf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274c62ea5b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e746e526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e746e526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74b52eb8b3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274b52eb8b3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74b52eb8b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274b52eb8b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74c51ce2e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274c51ce2e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Plots / shows the rate of change in employment amongst low wage workers / 1st income quartile workers across all counties. Looking at the plot, we see that this change of employment rate amongst the 1st quartile is relatively pretty slow, there’s a very small spike in employment rates around 2020 april, but we then again see a decrease around a month later, and from there the growth generally remains pretty slow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74d3648cb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274d3648cb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Majority of states had around 26 max weeks of unemployment insurance eligibility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74d3648cb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74d3648cb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majority of the median rent falls between the range of $600 to $800 per month, we divided the rent by a 1000 here in the process of data cleaning so that our </a:t>
            </a:r>
            <a:r>
              <a:rPr lang="en"/>
              <a:t>numbers were looking a little cleaner</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74d3648cb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274d3648cb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We see a positive correlation between median rent and max weeks of unemployment benefits, suggesting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74d3648cb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274d3648cb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74d3648cb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74d3648cb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274b52eb8b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274b52eb8b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274d12f11f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274d12f11f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e859c3152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e859c3152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274d12f11f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274d12f11f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274d12f11f0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274d12f11f0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74b52eb8b3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274b52eb8b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74d12f11f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274d12f11f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274d12f11f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274d12f11f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274b52eb8b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274b52eb8b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274c62ea5b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274c62ea5b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74d3648cb2_8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274d3648cb2_8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274c62ea5bf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274c62ea5bf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 the training data to fit our model and then use the validation data to test the performance of the model with unseen data points.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274c62ea5bf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274c62ea5bf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e859c3152a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e859c3152a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274d3648cb2_8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274d3648cb2_8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e859c3152a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e859c3152a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e859c3152a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2e859c3152a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e859c3152a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e859c3152a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e859c3152a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e859c3152a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e746e5266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e746e5266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 Id="rId6"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 Id="rId6"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p:nvPr>
            <p:ph type="ctrTitle"/>
          </p:nvPr>
        </p:nvSpPr>
        <p:spPr>
          <a:xfrm>
            <a:off x="1358925" y="859200"/>
            <a:ext cx="6426300" cy="29493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1358838" y="3808500"/>
            <a:ext cx="6426300" cy="4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12" name="Google Shape;12;p2"/>
          <p:cNvPicPr preferRelativeResize="0"/>
          <p:nvPr/>
        </p:nvPicPr>
        <p:blipFill>
          <a:blip r:embed="rId3">
            <a:alphaModFix/>
          </a:blip>
          <a:stretch>
            <a:fillRect/>
          </a:stretch>
        </p:blipFill>
        <p:spPr>
          <a:xfrm>
            <a:off x="-237250" y="-690125"/>
            <a:ext cx="1900950" cy="1900950"/>
          </a:xfrm>
          <a:prstGeom prst="rect">
            <a:avLst/>
          </a:prstGeom>
          <a:noFill/>
          <a:ln>
            <a:noFill/>
          </a:ln>
        </p:spPr>
      </p:pic>
      <p:pic>
        <p:nvPicPr>
          <p:cNvPr id="13" name="Google Shape;13;p2"/>
          <p:cNvPicPr preferRelativeResize="0"/>
          <p:nvPr/>
        </p:nvPicPr>
        <p:blipFill>
          <a:blip r:embed="rId3">
            <a:alphaModFix amt="30000"/>
          </a:blip>
          <a:stretch>
            <a:fillRect/>
          </a:stretch>
        </p:blipFill>
        <p:spPr>
          <a:xfrm>
            <a:off x="713225" y="3653525"/>
            <a:ext cx="1900950" cy="1900950"/>
          </a:xfrm>
          <a:prstGeom prst="rect">
            <a:avLst/>
          </a:prstGeom>
          <a:noFill/>
          <a:ln>
            <a:noFill/>
          </a:ln>
        </p:spPr>
      </p:pic>
      <p:pic>
        <p:nvPicPr>
          <p:cNvPr id="14" name="Google Shape;14;p2"/>
          <p:cNvPicPr preferRelativeResize="0"/>
          <p:nvPr/>
        </p:nvPicPr>
        <p:blipFill>
          <a:blip r:embed="rId3">
            <a:alphaModFix amt="60000"/>
          </a:blip>
          <a:stretch>
            <a:fillRect/>
          </a:stretch>
        </p:blipFill>
        <p:spPr>
          <a:xfrm>
            <a:off x="7662150" y="2370575"/>
            <a:ext cx="1900950" cy="19009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0" name="Shape 70"/>
        <p:cNvGrpSpPr/>
        <p:nvPr/>
      </p:nvGrpSpPr>
      <p:grpSpPr>
        <a:xfrm>
          <a:off x="0" y="0"/>
          <a:ext cx="0" cy="0"/>
          <a:chOff x="0" y="0"/>
          <a:chExt cx="0" cy="0"/>
        </a:xfrm>
      </p:grpSpPr>
      <p:pic>
        <p:nvPicPr>
          <p:cNvPr id="71" name="Google Shape;71;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72" name="Google Shape;72;p11"/>
          <p:cNvSpPr txBox="1"/>
          <p:nvPr>
            <p:ph hasCustomPrompt="1" type="title"/>
          </p:nvPr>
        </p:nvSpPr>
        <p:spPr>
          <a:xfrm>
            <a:off x="1988400" y="1728450"/>
            <a:ext cx="5167200" cy="10452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3" name="Google Shape;73;p11"/>
          <p:cNvSpPr txBox="1"/>
          <p:nvPr>
            <p:ph idx="1" type="subTitle"/>
          </p:nvPr>
        </p:nvSpPr>
        <p:spPr>
          <a:xfrm>
            <a:off x="1988400" y="2773650"/>
            <a:ext cx="5167200" cy="49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pic>
        <p:nvPicPr>
          <p:cNvPr id="74" name="Google Shape;74;p11"/>
          <p:cNvPicPr preferRelativeResize="0"/>
          <p:nvPr/>
        </p:nvPicPr>
        <p:blipFill>
          <a:blip r:embed="rId3">
            <a:alphaModFix/>
          </a:blip>
          <a:stretch>
            <a:fillRect/>
          </a:stretch>
        </p:blipFill>
        <p:spPr>
          <a:xfrm>
            <a:off x="-237250" y="-690125"/>
            <a:ext cx="1900950" cy="1900950"/>
          </a:xfrm>
          <a:prstGeom prst="rect">
            <a:avLst/>
          </a:prstGeom>
          <a:noFill/>
          <a:ln>
            <a:noFill/>
          </a:ln>
        </p:spPr>
      </p:pic>
      <p:pic>
        <p:nvPicPr>
          <p:cNvPr id="75" name="Google Shape;75;p11"/>
          <p:cNvPicPr preferRelativeResize="0"/>
          <p:nvPr/>
        </p:nvPicPr>
        <p:blipFill>
          <a:blip r:embed="rId3">
            <a:alphaModFix amt="30000"/>
          </a:blip>
          <a:stretch>
            <a:fillRect/>
          </a:stretch>
        </p:blipFill>
        <p:spPr>
          <a:xfrm>
            <a:off x="713225" y="3653525"/>
            <a:ext cx="1900950" cy="1900950"/>
          </a:xfrm>
          <a:prstGeom prst="rect">
            <a:avLst/>
          </a:prstGeom>
          <a:noFill/>
          <a:ln>
            <a:noFill/>
          </a:ln>
        </p:spPr>
      </p:pic>
      <p:pic>
        <p:nvPicPr>
          <p:cNvPr id="76" name="Google Shape;76;p11"/>
          <p:cNvPicPr preferRelativeResize="0"/>
          <p:nvPr/>
        </p:nvPicPr>
        <p:blipFill>
          <a:blip r:embed="rId3">
            <a:alphaModFix amt="60000"/>
          </a:blip>
          <a:stretch>
            <a:fillRect/>
          </a:stretch>
        </p:blipFill>
        <p:spPr>
          <a:xfrm>
            <a:off x="7662150" y="2370575"/>
            <a:ext cx="1900950" cy="19009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7" name="Shape 7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78" name="Shape 78"/>
        <p:cNvGrpSpPr/>
        <p:nvPr/>
      </p:nvGrpSpPr>
      <p:grpSpPr>
        <a:xfrm>
          <a:off x="0" y="0"/>
          <a:ext cx="0" cy="0"/>
          <a:chOff x="0" y="0"/>
          <a:chExt cx="0" cy="0"/>
        </a:xfrm>
      </p:grpSpPr>
      <p:pic>
        <p:nvPicPr>
          <p:cNvPr id="79" name="Google Shape;79;p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80" name="Google Shape;80;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1" name="Google Shape;81;p13"/>
          <p:cNvSpPr txBox="1"/>
          <p:nvPr>
            <p:ph hasCustomPrompt="1" idx="2" type="title"/>
          </p:nvPr>
        </p:nvSpPr>
        <p:spPr>
          <a:xfrm>
            <a:off x="720000" y="1402970"/>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p:nvPr>
            <p:ph hasCustomPrompt="1" idx="3" type="title"/>
          </p:nvPr>
        </p:nvSpPr>
        <p:spPr>
          <a:xfrm>
            <a:off x="720000" y="3075841"/>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p:nvPr>
            <p:ph hasCustomPrompt="1" idx="4" type="title"/>
          </p:nvPr>
        </p:nvSpPr>
        <p:spPr>
          <a:xfrm>
            <a:off x="3419271" y="1402970"/>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p:nvPr>
            <p:ph hasCustomPrompt="1" idx="5" type="title"/>
          </p:nvPr>
        </p:nvSpPr>
        <p:spPr>
          <a:xfrm>
            <a:off x="3419274" y="3075841"/>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p:nvPr>
            <p:ph hasCustomPrompt="1" idx="6" type="title"/>
          </p:nvPr>
        </p:nvSpPr>
        <p:spPr>
          <a:xfrm>
            <a:off x="6118549" y="1402970"/>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p:nvPr>
            <p:ph hasCustomPrompt="1" idx="7" type="title"/>
          </p:nvPr>
        </p:nvSpPr>
        <p:spPr>
          <a:xfrm>
            <a:off x="6118549" y="3075841"/>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p:nvPr>
            <p:ph idx="1" type="subTitle"/>
          </p:nvPr>
        </p:nvSpPr>
        <p:spPr>
          <a:xfrm>
            <a:off x="720000" y="1854202"/>
            <a:ext cx="2305500" cy="763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200">
                <a:solidFill>
                  <a:schemeClr val="dk1"/>
                </a:solidFill>
                <a:latin typeface="Advent Pro"/>
                <a:ea typeface="Advent Pro"/>
                <a:cs typeface="Advent Pro"/>
                <a:sym typeface="Advent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8" name="Google Shape;88;p13"/>
          <p:cNvSpPr txBox="1"/>
          <p:nvPr>
            <p:ph idx="8" type="subTitle"/>
          </p:nvPr>
        </p:nvSpPr>
        <p:spPr>
          <a:xfrm>
            <a:off x="3419274" y="1854200"/>
            <a:ext cx="2305500" cy="763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200">
                <a:solidFill>
                  <a:schemeClr val="dk1"/>
                </a:solidFill>
                <a:latin typeface="Advent Pro"/>
                <a:ea typeface="Advent Pro"/>
                <a:cs typeface="Advent Pro"/>
                <a:sym typeface="Advent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89" name="Google Shape;89;p13"/>
          <p:cNvSpPr txBox="1"/>
          <p:nvPr>
            <p:ph idx="9" type="subTitle"/>
          </p:nvPr>
        </p:nvSpPr>
        <p:spPr>
          <a:xfrm>
            <a:off x="6118550" y="1854200"/>
            <a:ext cx="2305500" cy="763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200">
                <a:solidFill>
                  <a:schemeClr val="dk1"/>
                </a:solidFill>
                <a:latin typeface="Advent Pro"/>
                <a:ea typeface="Advent Pro"/>
                <a:cs typeface="Advent Pro"/>
                <a:sym typeface="Advent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0" name="Google Shape;90;p13"/>
          <p:cNvSpPr txBox="1"/>
          <p:nvPr>
            <p:ph idx="13" type="subTitle"/>
          </p:nvPr>
        </p:nvSpPr>
        <p:spPr>
          <a:xfrm>
            <a:off x="720000" y="3527200"/>
            <a:ext cx="2305500" cy="763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200">
                <a:solidFill>
                  <a:schemeClr val="dk1"/>
                </a:solidFill>
                <a:latin typeface="Advent Pro"/>
                <a:ea typeface="Advent Pro"/>
                <a:cs typeface="Advent Pro"/>
                <a:sym typeface="Advent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1" name="Google Shape;91;p13"/>
          <p:cNvSpPr txBox="1"/>
          <p:nvPr>
            <p:ph idx="14" type="subTitle"/>
          </p:nvPr>
        </p:nvSpPr>
        <p:spPr>
          <a:xfrm>
            <a:off x="3419275" y="3527200"/>
            <a:ext cx="2305500" cy="763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200">
                <a:solidFill>
                  <a:schemeClr val="dk1"/>
                </a:solidFill>
                <a:latin typeface="Advent Pro"/>
                <a:ea typeface="Advent Pro"/>
                <a:cs typeface="Advent Pro"/>
                <a:sym typeface="Advent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2" name="Google Shape;92;p13"/>
          <p:cNvSpPr txBox="1"/>
          <p:nvPr>
            <p:ph idx="15" type="subTitle"/>
          </p:nvPr>
        </p:nvSpPr>
        <p:spPr>
          <a:xfrm>
            <a:off x="6118550" y="3527200"/>
            <a:ext cx="2305500" cy="763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200">
                <a:solidFill>
                  <a:schemeClr val="dk1"/>
                </a:solidFill>
                <a:latin typeface="Advent Pro"/>
                <a:ea typeface="Advent Pro"/>
                <a:cs typeface="Advent Pro"/>
                <a:sym typeface="Advent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93" name="Google Shape;93;p13"/>
          <p:cNvPicPr preferRelativeResize="0"/>
          <p:nvPr/>
        </p:nvPicPr>
        <p:blipFill>
          <a:blip r:embed="rId3">
            <a:alphaModFix/>
          </a:blip>
          <a:stretch>
            <a:fillRect/>
          </a:stretch>
        </p:blipFill>
        <p:spPr>
          <a:xfrm>
            <a:off x="6754463" y="-300750"/>
            <a:ext cx="1900950" cy="1900950"/>
          </a:xfrm>
          <a:prstGeom prst="rect">
            <a:avLst/>
          </a:prstGeom>
          <a:noFill/>
          <a:ln>
            <a:noFill/>
          </a:ln>
        </p:spPr>
      </p:pic>
      <p:pic>
        <p:nvPicPr>
          <p:cNvPr id="94" name="Google Shape;94;p13"/>
          <p:cNvPicPr preferRelativeResize="0"/>
          <p:nvPr/>
        </p:nvPicPr>
        <p:blipFill>
          <a:blip r:embed="rId3">
            <a:alphaModFix amt="23000"/>
          </a:blip>
          <a:stretch>
            <a:fillRect/>
          </a:stretch>
        </p:blipFill>
        <p:spPr>
          <a:xfrm>
            <a:off x="-446250" y="3653525"/>
            <a:ext cx="1900950" cy="1900950"/>
          </a:xfrm>
          <a:prstGeom prst="rect">
            <a:avLst/>
          </a:prstGeom>
          <a:noFill/>
          <a:ln>
            <a:noFill/>
          </a:ln>
        </p:spPr>
      </p:pic>
      <p:pic>
        <p:nvPicPr>
          <p:cNvPr id="95" name="Google Shape;95;p13"/>
          <p:cNvPicPr preferRelativeResize="0"/>
          <p:nvPr/>
        </p:nvPicPr>
        <p:blipFill>
          <a:blip r:embed="rId3">
            <a:alphaModFix amt="36000"/>
          </a:blip>
          <a:stretch>
            <a:fillRect/>
          </a:stretch>
        </p:blipFill>
        <p:spPr>
          <a:xfrm>
            <a:off x="8206138" y="1492400"/>
            <a:ext cx="1900950" cy="19009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96" name="Shape 96"/>
        <p:cNvGrpSpPr/>
        <p:nvPr/>
      </p:nvGrpSpPr>
      <p:grpSpPr>
        <a:xfrm>
          <a:off x="0" y="0"/>
          <a:ext cx="0" cy="0"/>
          <a:chOff x="0" y="0"/>
          <a:chExt cx="0" cy="0"/>
        </a:xfrm>
      </p:grpSpPr>
      <p:pic>
        <p:nvPicPr>
          <p:cNvPr id="97" name="Google Shape;97;p14"/>
          <p:cNvPicPr preferRelativeResize="0"/>
          <p:nvPr/>
        </p:nvPicPr>
        <p:blipFill>
          <a:blip r:embed="rId2">
            <a:alphaModFix/>
          </a:blip>
          <a:stretch>
            <a:fillRect/>
          </a:stretch>
        </p:blipFill>
        <p:spPr>
          <a:xfrm>
            <a:off x="0" y="0"/>
            <a:ext cx="9144000" cy="5143500"/>
          </a:xfrm>
          <a:prstGeom prst="rect">
            <a:avLst/>
          </a:prstGeom>
          <a:noFill/>
          <a:ln>
            <a:noFill/>
          </a:ln>
        </p:spPr>
      </p:pic>
      <p:sp>
        <p:nvSpPr>
          <p:cNvPr id="98" name="Google Shape;98;p14"/>
          <p:cNvSpPr txBox="1"/>
          <p:nvPr>
            <p:ph type="title"/>
          </p:nvPr>
        </p:nvSpPr>
        <p:spPr>
          <a:xfrm>
            <a:off x="3052375" y="3100300"/>
            <a:ext cx="5378400" cy="661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2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99" name="Google Shape;99;p14"/>
          <p:cNvSpPr txBox="1"/>
          <p:nvPr>
            <p:ph idx="1" type="subTitle"/>
          </p:nvPr>
        </p:nvSpPr>
        <p:spPr>
          <a:xfrm>
            <a:off x="1578475" y="1126425"/>
            <a:ext cx="6852300" cy="186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pic>
        <p:nvPicPr>
          <p:cNvPr id="100" name="Google Shape;100;p14"/>
          <p:cNvPicPr preferRelativeResize="0"/>
          <p:nvPr/>
        </p:nvPicPr>
        <p:blipFill>
          <a:blip r:embed="rId3">
            <a:alphaModFix amt="86000"/>
          </a:blip>
          <a:stretch>
            <a:fillRect/>
          </a:stretch>
        </p:blipFill>
        <p:spPr>
          <a:xfrm>
            <a:off x="3771963" y="-645675"/>
            <a:ext cx="1900950" cy="1900950"/>
          </a:xfrm>
          <a:prstGeom prst="rect">
            <a:avLst/>
          </a:prstGeom>
          <a:noFill/>
          <a:ln>
            <a:noFill/>
          </a:ln>
        </p:spPr>
      </p:pic>
      <p:pic>
        <p:nvPicPr>
          <p:cNvPr id="101" name="Google Shape;101;p14"/>
          <p:cNvPicPr preferRelativeResize="0"/>
          <p:nvPr/>
        </p:nvPicPr>
        <p:blipFill>
          <a:blip r:embed="rId3">
            <a:alphaModFix amt="24000"/>
          </a:blip>
          <a:stretch>
            <a:fillRect/>
          </a:stretch>
        </p:blipFill>
        <p:spPr>
          <a:xfrm>
            <a:off x="-12" y="2662025"/>
            <a:ext cx="1900950" cy="1900950"/>
          </a:xfrm>
          <a:prstGeom prst="rect">
            <a:avLst/>
          </a:prstGeom>
          <a:noFill/>
          <a:ln>
            <a:noFill/>
          </a:ln>
        </p:spPr>
      </p:pic>
      <p:pic>
        <p:nvPicPr>
          <p:cNvPr id="102" name="Google Shape;102;p14"/>
          <p:cNvPicPr preferRelativeResize="0"/>
          <p:nvPr/>
        </p:nvPicPr>
        <p:blipFill>
          <a:blip r:embed="rId3">
            <a:alphaModFix amt="35000"/>
          </a:blip>
          <a:stretch>
            <a:fillRect/>
          </a:stretch>
        </p:blipFill>
        <p:spPr>
          <a:xfrm>
            <a:off x="7975875" y="3653525"/>
            <a:ext cx="1900950" cy="19009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03" name="Shape 103"/>
        <p:cNvGrpSpPr/>
        <p:nvPr/>
      </p:nvGrpSpPr>
      <p:grpSpPr>
        <a:xfrm>
          <a:off x="0" y="0"/>
          <a:ext cx="0" cy="0"/>
          <a:chOff x="0" y="0"/>
          <a:chExt cx="0" cy="0"/>
        </a:xfrm>
      </p:grpSpPr>
      <p:pic>
        <p:nvPicPr>
          <p:cNvPr id="104" name="Google Shape;104;p15"/>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5" name="Google Shape;105;p15"/>
          <p:cNvSpPr txBox="1"/>
          <p:nvPr>
            <p:ph type="title"/>
          </p:nvPr>
        </p:nvSpPr>
        <p:spPr>
          <a:xfrm>
            <a:off x="4653875" y="1485275"/>
            <a:ext cx="3519600" cy="11163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6" name="Google Shape;106;p15"/>
          <p:cNvSpPr txBox="1"/>
          <p:nvPr>
            <p:ph idx="1" type="subTitle"/>
          </p:nvPr>
        </p:nvSpPr>
        <p:spPr>
          <a:xfrm>
            <a:off x="4653875" y="2897725"/>
            <a:ext cx="3519600" cy="7605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7" name="Google Shape;107;p15"/>
          <p:cNvSpPr/>
          <p:nvPr>
            <p:ph idx="2" type="pic"/>
          </p:nvPr>
        </p:nvSpPr>
        <p:spPr>
          <a:xfrm flipH="1">
            <a:off x="970512" y="1012925"/>
            <a:ext cx="3117600" cy="3117600"/>
          </a:xfrm>
          <a:prstGeom prst="rect">
            <a:avLst/>
          </a:prstGeom>
          <a:noFill/>
          <a:ln cap="flat" cmpd="sng" w="9525">
            <a:solidFill>
              <a:schemeClr val="dk1"/>
            </a:solidFill>
            <a:prstDash val="solid"/>
            <a:round/>
            <a:headEnd len="sm" w="sm" type="none"/>
            <a:tailEnd len="sm" w="sm" type="none"/>
          </a:ln>
        </p:spPr>
      </p:sp>
      <p:pic>
        <p:nvPicPr>
          <p:cNvPr id="108" name="Google Shape;108;p15"/>
          <p:cNvPicPr preferRelativeResize="0"/>
          <p:nvPr/>
        </p:nvPicPr>
        <p:blipFill>
          <a:blip r:embed="rId3">
            <a:alphaModFix amt="25000"/>
          </a:blip>
          <a:stretch>
            <a:fillRect/>
          </a:stretch>
        </p:blipFill>
        <p:spPr>
          <a:xfrm>
            <a:off x="-237250" y="3166675"/>
            <a:ext cx="1900950" cy="1900950"/>
          </a:xfrm>
          <a:prstGeom prst="rect">
            <a:avLst/>
          </a:prstGeom>
          <a:noFill/>
          <a:ln>
            <a:noFill/>
          </a:ln>
        </p:spPr>
      </p:pic>
      <p:pic>
        <p:nvPicPr>
          <p:cNvPr id="109" name="Google Shape;109;p15"/>
          <p:cNvPicPr preferRelativeResize="0"/>
          <p:nvPr/>
        </p:nvPicPr>
        <p:blipFill>
          <a:blip r:embed="rId3">
            <a:alphaModFix amt="75000"/>
          </a:blip>
          <a:stretch>
            <a:fillRect/>
          </a:stretch>
        </p:blipFill>
        <p:spPr>
          <a:xfrm>
            <a:off x="8173463" y="3242550"/>
            <a:ext cx="1900950" cy="19009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10" name="Shape 110"/>
        <p:cNvGrpSpPr/>
        <p:nvPr/>
      </p:nvGrpSpPr>
      <p:grpSpPr>
        <a:xfrm>
          <a:off x="0" y="0"/>
          <a:ext cx="0" cy="0"/>
          <a:chOff x="0" y="0"/>
          <a:chExt cx="0" cy="0"/>
        </a:xfrm>
      </p:grpSpPr>
      <p:pic>
        <p:nvPicPr>
          <p:cNvPr id="111" name="Google Shape;111;p16"/>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2" name="Google Shape;112;p16"/>
          <p:cNvSpPr txBox="1"/>
          <p:nvPr>
            <p:ph type="title"/>
          </p:nvPr>
        </p:nvSpPr>
        <p:spPr>
          <a:xfrm>
            <a:off x="720000" y="1637550"/>
            <a:ext cx="35979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3" name="Google Shape;113;p16"/>
          <p:cNvSpPr txBox="1"/>
          <p:nvPr>
            <p:ph idx="1" type="subTitle"/>
          </p:nvPr>
        </p:nvSpPr>
        <p:spPr>
          <a:xfrm>
            <a:off x="720000" y="2700750"/>
            <a:ext cx="3597900" cy="8052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pic>
        <p:nvPicPr>
          <p:cNvPr id="114" name="Google Shape;114;p16"/>
          <p:cNvPicPr preferRelativeResize="0"/>
          <p:nvPr/>
        </p:nvPicPr>
        <p:blipFill>
          <a:blip r:embed="rId3">
            <a:alphaModFix amt="60000"/>
          </a:blip>
          <a:stretch>
            <a:fillRect/>
          </a:stretch>
        </p:blipFill>
        <p:spPr>
          <a:xfrm>
            <a:off x="7662150" y="799800"/>
            <a:ext cx="1900950" cy="1900950"/>
          </a:xfrm>
          <a:prstGeom prst="rect">
            <a:avLst/>
          </a:prstGeom>
          <a:noFill/>
          <a:ln>
            <a:noFill/>
          </a:ln>
        </p:spPr>
      </p:pic>
      <p:pic>
        <p:nvPicPr>
          <p:cNvPr id="115" name="Google Shape;115;p16"/>
          <p:cNvPicPr preferRelativeResize="0"/>
          <p:nvPr/>
        </p:nvPicPr>
        <p:blipFill>
          <a:blip r:embed="rId3">
            <a:alphaModFix amt="30000"/>
          </a:blip>
          <a:stretch>
            <a:fillRect/>
          </a:stretch>
        </p:blipFill>
        <p:spPr>
          <a:xfrm>
            <a:off x="713225" y="3653525"/>
            <a:ext cx="1900950" cy="1900950"/>
          </a:xfrm>
          <a:prstGeom prst="rect">
            <a:avLst/>
          </a:prstGeom>
          <a:noFill/>
          <a:ln>
            <a:noFill/>
          </a:ln>
        </p:spPr>
      </p:pic>
      <p:pic>
        <p:nvPicPr>
          <p:cNvPr id="116" name="Google Shape;116;p16"/>
          <p:cNvPicPr preferRelativeResize="0"/>
          <p:nvPr/>
        </p:nvPicPr>
        <p:blipFill>
          <a:blip r:embed="rId3">
            <a:alphaModFix/>
          </a:blip>
          <a:stretch>
            <a:fillRect/>
          </a:stretch>
        </p:blipFill>
        <p:spPr>
          <a:xfrm>
            <a:off x="-237250" y="-690125"/>
            <a:ext cx="1900950" cy="1900950"/>
          </a:xfrm>
          <a:prstGeom prst="rect">
            <a:avLst/>
          </a:prstGeom>
          <a:noFill/>
          <a:ln>
            <a:noFill/>
          </a:ln>
        </p:spPr>
      </p:pic>
      <p:pic>
        <p:nvPicPr>
          <p:cNvPr id="117" name="Google Shape;117;p16"/>
          <p:cNvPicPr preferRelativeResize="0"/>
          <p:nvPr/>
        </p:nvPicPr>
        <p:blipFill>
          <a:blip r:embed="rId3">
            <a:alphaModFix/>
          </a:blip>
          <a:stretch>
            <a:fillRect/>
          </a:stretch>
        </p:blipFill>
        <p:spPr>
          <a:xfrm>
            <a:off x="-237250" y="-690125"/>
            <a:ext cx="1900950" cy="1900950"/>
          </a:xfrm>
          <a:prstGeom prst="rect">
            <a:avLst/>
          </a:prstGeom>
          <a:noFill/>
          <a:ln>
            <a:noFill/>
          </a:ln>
        </p:spPr>
      </p:pic>
      <p:pic>
        <p:nvPicPr>
          <p:cNvPr id="118" name="Google Shape;118;p16"/>
          <p:cNvPicPr preferRelativeResize="0"/>
          <p:nvPr/>
        </p:nvPicPr>
        <p:blipFill>
          <a:blip r:embed="rId3">
            <a:alphaModFix amt="30000"/>
          </a:blip>
          <a:stretch>
            <a:fillRect/>
          </a:stretch>
        </p:blipFill>
        <p:spPr>
          <a:xfrm>
            <a:off x="713225" y="3653525"/>
            <a:ext cx="1900950" cy="190095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19" name="Shape 119"/>
        <p:cNvGrpSpPr/>
        <p:nvPr/>
      </p:nvGrpSpPr>
      <p:grpSpPr>
        <a:xfrm>
          <a:off x="0" y="0"/>
          <a:ext cx="0" cy="0"/>
          <a:chOff x="0" y="0"/>
          <a:chExt cx="0" cy="0"/>
        </a:xfrm>
      </p:grpSpPr>
      <p:pic>
        <p:nvPicPr>
          <p:cNvPr id="120" name="Google Shape;120;p17"/>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1" name="Google Shape;121;p17"/>
          <p:cNvSpPr txBox="1"/>
          <p:nvPr>
            <p:ph type="title"/>
          </p:nvPr>
        </p:nvSpPr>
        <p:spPr>
          <a:xfrm>
            <a:off x="4837200" y="1501200"/>
            <a:ext cx="3593400" cy="1060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2" name="Google Shape;122;p17"/>
          <p:cNvSpPr txBox="1"/>
          <p:nvPr>
            <p:ph idx="1" type="subTitle"/>
          </p:nvPr>
        </p:nvSpPr>
        <p:spPr>
          <a:xfrm>
            <a:off x="4837371" y="2562000"/>
            <a:ext cx="3593400" cy="1080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pic>
        <p:nvPicPr>
          <p:cNvPr id="123" name="Google Shape;123;p17"/>
          <p:cNvPicPr preferRelativeResize="0"/>
          <p:nvPr/>
        </p:nvPicPr>
        <p:blipFill>
          <a:blip r:embed="rId3">
            <a:alphaModFix/>
          </a:blip>
          <a:stretch>
            <a:fillRect/>
          </a:stretch>
        </p:blipFill>
        <p:spPr>
          <a:xfrm flipH="1" rot="10800000">
            <a:off x="-237250" y="3653525"/>
            <a:ext cx="1900950" cy="1900950"/>
          </a:xfrm>
          <a:prstGeom prst="rect">
            <a:avLst/>
          </a:prstGeom>
          <a:noFill/>
          <a:ln>
            <a:noFill/>
          </a:ln>
        </p:spPr>
      </p:pic>
      <p:pic>
        <p:nvPicPr>
          <p:cNvPr id="124" name="Google Shape;124;p17"/>
          <p:cNvPicPr preferRelativeResize="0"/>
          <p:nvPr/>
        </p:nvPicPr>
        <p:blipFill>
          <a:blip r:embed="rId3">
            <a:alphaModFix amt="30000"/>
          </a:blip>
          <a:stretch>
            <a:fillRect/>
          </a:stretch>
        </p:blipFill>
        <p:spPr>
          <a:xfrm flipH="1" rot="10800000">
            <a:off x="449100" y="-470025"/>
            <a:ext cx="1900950" cy="1900950"/>
          </a:xfrm>
          <a:prstGeom prst="rect">
            <a:avLst/>
          </a:prstGeom>
          <a:noFill/>
          <a:ln>
            <a:noFill/>
          </a:ln>
        </p:spPr>
      </p:pic>
      <p:pic>
        <p:nvPicPr>
          <p:cNvPr id="125" name="Google Shape;125;p17"/>
          <p:cNvPicPr preferRelativeResize="0"/>
          <p:nvPr/>
        </p:nvPicPr>
        <p:blipFill>
          <a:blip r:embed="rId3">
            <a:alphaModFix amt="60000"/>
          </a:blip>
          <a:stretch>
            <a:fillRect/>
          </a:stretch>
        </p:blipFill>
        <p:spPr>
          <a:xfrm flipH="1" rot="10800000">
            <a:off x="7662150" y="-250975"/>
            <a:ext cx="1900950" cy="19009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26" name="Shape 126"/>
        <p:cNvGrpSpPr/>
        <p:nvPr/>
      </p:nvGrpSpPr>
      <p:grpSpPr>
        <a:xfrm>
          <a:off x="0" y="0"/>
          <a:ext cx="0" cy="0"/>
          <a:chOff x="0" y="0"/>
          <a:chExt cx="0" cy="0"/>
        </a:xfrm>
      </p:grpSpPr>
      <p:pic>
        <p:nvPicPr>
          <p:cNvPr id="127" name="Google Shape;127;p18"/>
          <p:cNvPicPr preferRelativeResize="0"/>
          <p:nvPr/>
        </p:nvPicPr>
        <p:blipFill>
          <a:blip r:embed="rId2">
            <a:alphaModFix/>
          </a:blip>
          <a:stretch>
            <a:fillRect/>
          </a:stretch>
        </p:blipFill>
        <p:spPr>
          <a:xfrm>
            <a:off x="0" y="0"/>
            <a:ext cx="9144000" cy="5143500"/>
          </a:xfrm>
          <a:prstGeom prst="rect">
            <a:avLst/>
          </a:prstGeom>
          <a:noFill/>
          <a:ln>
            <a:noFill/>
          </a:ln>
        </p:spPr>
      </p:pic>
      <p:sp>
        <p:nvSpPr>
          <p:cNvPr id="128" name="Google Shape;128;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9" name="Google Shape;129;p18"/>
          <p:cNvSpPr txBox="1"/>
          <p:nvPr>
            <p:ph idx="1" type="subTitle"/>
          </p:nvPr>
        </p:nvSpPr>
        <p:spPr>
          <a:xfrm>
            <a:off x="4911372" y="2463900"/>
            <a:ext cx="3054900" cy="774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0" name="Google Shape;130;p18"/>
          <p:cNvSpPr txBox="1"/>
          <p:nvPr>
            <p:ph idx="2" type="subTitle"/>
          </p:nvPr>
        </p:nvSpPr>
        <p:spPr>
          <a:xfrm>
            <a:off x="1177697" y="2463900"/>
            <a:ext cx="3054900" cy="774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31" name="Google Shape;131;p18"/>
          <p:cNvSpPr txBox="1"/>
          <p:nvPr>
            <p:ph idx="3" type="subTitle"/>
          </p:nvPr>
        </p:nvSpPr>
        <p:spPr>
          <a:xfrm>
            <a:off x="1177698" y="1905000"/>
            <a:ext cx="3054900" cy="558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200">
                <a:solidFill>
                  <a:schemeClr val="dk1"/>
                </a:solidFill>
                <a:latin typeface="Advent Pro"/>
                <a:ea typeface="Advent Pro"/>
                <a:cs typeface="Advent Pro"/>
                <a:sym typeface="Advent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2" name="Google Shape;132;p18"/>
          <p:cNvSpPr txBox="1"/>
          <p:nvPr>
            <p:ph idx="4" type="subTitle"/>
          </p:nvPr>
        </p:nvSpPr>
        <p:spPr>
          <a:xfrm>
            <a:off x="4911403" y="1905000"/>
            <a:ext cx="3054900" cy="558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200">
                <a:solidFill>
                  <a:schemeClr val="dk1"/>
                </a:solidFill>
                <a:latin typeface="Advent Pro"/>
                <a:ea typeface="Advent Pro"/>
                <a:cs typeface="Advent Pro"/>
                <a:sym typeface="Advent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133" name="Google Shape;133;p18"/>
          <p:cNvPicPr preferRelativeResize="0"/>
          <p:nvPr/>
        </p:nvPicPr>
        <p:blipFill>
          <a:blip r:embed="rId3">
            <a:alphaModFix/>
          </a:blip>
          <a:stretch>
            <a:fillRect/>
          </a:stretch>
        </p:blipFill>
        <p:spPr>
          <a:xfrm>
            <a:off x="-926975" y="-462675"/>
            <a:ext cx="1900950" cy="1900950"/>
          </a:xfrm>
          <a:prstGeom prst="rect">
            <a:avLst/>
          </a:prstGeom>
          <a:noFill/>
          <a:ln>
            <a:noFill/>
          </a:ln>
        </p:spPr>
      </p:pic>
      <p:pic>
        <p:nvPicPr>
          <p:cNvPr id="134" name="Google Shape;134;p18"/>
          <p:cNvPicPr preferRelativeResize="0"/>
          <p:nvPr/>
        </p:nvPicPr>
        <p:blipFill>
          <a:blip r:embed="rId3">
            <a:alphaModFix amt="30000"/>
          </a:blip>
          <a:stretch>
            <a:fillRect/>
          </a:stretch>
        </p:blipFill>
        <p:spPr>
          <a:xfrm>
            <a:off x="199600" y="3653525"/>
            <a:ext cx="1900950" cy="1900950"/>
          </a:xfrm>
          <a:prstGeom prst="rect">
            <a:avLst/>
          </a:prstGeom>
          <a:noFill/>
          <a:ln>
            <a:noFill/>
          </a:ln>
        </p:spPr>
      </p:pic>
      <p:pic>
        <p:nvPicPr>
          <p:cNvPr id="135" name="Google Shape;135;p18"/>
          <p:cNvPicPr preferRelativeResize="0"/>
          <p:nvPr/>
        </p:nvPicPr>
        <p:blipFill>
          <a:blip r:embed="rId3">
            <a:alphaModFix amt="60000"/>
          </a:blip>
          <a:stretch>
            <a:fillRect/>
          </a:stretch>
        </p:blipFill>
        <p:spPr>
          <a:xfrm>
            <a:off x="7735525" y="445025"/>
            <a:ext cx="1900950" cy="19009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36" name="Shape 136"/>
        <p:cNvGrpSpPr/>
        <p:nvPr/>
      </p:nvGrpSpPr>
      <p:grpSpPr>
        <a:xfrm>
          <a:off x="0" y="0"/>
          <a:ext cx="0" cy="0"/>
          <a:chOff x="0" y="0"/>
          <a:chExt cx="0" cy="0"/>
        </a:xfrm>
      </p:grpSpPr>
      <p:pic>
        <p:nvPicPr>
          <p:cNvPr id="137" name="Google Shape;137;p19"/>
          <p:cNvPicPr preferRelativeResize="0"/>
          <p:nvPr/>
        </p:nvPicPr>
        <p:blipFill>
          <a:blip r:embed="rId2">
            <a:alphaModFix/>
          </a:blip>
          <a:stretch>
            <a:fillRect/>
          </a:stretch>
        </p:blipFill>
        <p:spPr>
          <a:xfrm>
            <a:off x="0" y="0"/>
            <a:ext cx="9144000" cy="5143500"/>
          </a:xfrm>
          <a:prstGeom prst="rect">
            <a:avLst/>
          </a:prstGeom>
          <a:noFill/>
          <a:ln>
            <a:noFill/>
          </a:ln>
        </p:spPr>
      </p:pic>
      <p:sp>
        <p:nvSpPr>
          <p:cNvPr id="138" name="Google Shape;138;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9" name="Google Shape;139;p19"/>
          <p:cNvSpPr txBox="1"/>
          <p:nvPr>
            <p:ph idx="1" type="subTitle"/>
          </p:nvPr>
        </p:nvSpPr>
        <p:spPr>
          <a:xfrm>
            <a:off x="4947753" y="1898050"/>
            <a:ext cx="3040800" cy="15741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0" name="Google Shape;140;p19"/>
          <p:cNvSpPr txBox="1"/>
          <p:nvPr>
            <p:ph idx="2" type="subTitle"/>
          </p:nvPr>
        </p:nvSpPr>
        <p:spPr>
          <a:xfrm>
            <a:off x="1155450" y="1898050"/>
            <a:ext cx="3040800" cy="15741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pic>
        <p:nvPicPr>
          <p:cNvPr id="141" name="Google Shape;141;p19"/>
          <p:cNvPicPr preferRelativeResize="0"/>
          <p:nvPr/>
        </p:nvPicPr>
        <p:blipFill>
          <a:blip r:embed="rId3">
            <a:alphaModFix amt="52999"/>
          </a:blip>
          <a:stretch>
            <a:fillRect/>
          </a:stretch>
        </p:blipFill>
        <p:spPr>
          <a:xfrm>
            <a:off x="-465850" y="3764250"/>
            <a:ext cx="1900950" cy="1900950"/>
          </a:xfrm>
          <a:prstGeom prst="rect">
            <a:avLst/>
          </a:prstGeom>
          <a:noFill/>
          <a:ln>
            <a:noFill/>
          </a:ln>
        </p:spPr>
      </p:pic>
      <p:pic>
        <p:nvPicPr>
          <p:cNvPr id="142" name="Google Shape;142;p19"/>
          <p:cNvPicPr preferRelativeResize="0"/>
          <p:nvPr/>
        </p:nvPicPr>
        <p:blipFill>
          <a:blip r:embed="rId3">
            <a:alphaModFix amt="60000"/>
          </a:blip>
          <a:stretch>
            <a:fillRect/>
          </a:stretch>
        </p:blipFill>
        <p:spPr>
          <a:xfrm>
            <a:off x="8322550" y="1489975"/>
            <a:ext cx="1900950" cy="1900950"/>
          </a:xfrm>
          <a:prstGeom prst="rect">
            <a:avLst/>
          </a:prstGeom>
          <a:noFill/>
          <a:ln>
            <a:noFill/>
          </a:ln>
        </p:spPr>
      </p:pic>
      <p:pic>
        <p:nvPicPr>
          <p:cNvPr id="143" name="Google Shape;143;p19"/>
          <p:cNvPicPr preferRelativeResize="0"/>
          <p:nvPr/>
        </p:nvPicPr>
        <p:blipFill>
          <a:blip r:embed="rId3">
            <a:alphaModFix amt="76000"/>
          </a:blip>
          <a:stretch>
            <a:fillRect/>
          </a:stretch>
        </p:blipFill>
        <p:spPr>
          <a:xfrm>
            <a:off x="7480300" y="-969775"/>
            <a:ext cx="1900950" cy="19009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44" name="Shape 144"/>
        <p:cNvGrpSpPr/>
        <p:nvPr/>
      </p:nvGrpSpPr>
      <p:grpSpPr>
        <a:xfrm>
          <a:off x="0" y="0"/>
          <a:ext cx="0" cy="0"/>
          <a:chOff x="0" y="0"/>
          <a:chExt cx="0" cy="0"/>
        </a:xfrm>
      </p:grpSpPr>
      <p:pic>
        <p:nvPicPr>
          <p:cNvPr id="145" name="Google Shape;145;p20"/>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6" name="Google Shape;146;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7" name="Google Shape;147;p20"/>
          <p:cNvSpPr txBox="1"/>
          <p:nvPr>
            <p:ph idx="1" type="subTitle"/>
          </p:nvPr>
        </p:nvSpPr>
        <p:spPr>
          <a:xfrm>
            <a:off x="720059" y="1734240"/>
            <a:ext cx="6874200" cy="444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8" name="Google Shape;148;p20"/>
          <p:cNvSpPr txBox="1"/>
          <p:nvPr>
            <p:ph idx="2" type="subTitle"/>
          </p:nvPr>
        </p:nvSpPr>
        <p:spPr>
          <a:xfrm>
            <a:off x="719992" y="2841520"/>
            <a:ext cx="6874200" cy="444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9" name="Google Shape;149;p20"/>
          <p:cNvSpPr txBox="1"/>
          <p:nvPr>
            <p:ph idx="3" type="subTitle"/>
          </p:nvPr>
        </p:nvSpPr>
        <p:spPr>
          <a:xfrm>
            <a:off x="719925" y="3948800"/>
            <a:ext cx="6874200" cy="444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50" name="Google Shape;150;p20"/>
          <p:cNvSpPr txBox="1"/>
          <p:nvPr>
            <p:ph idx="4" type="subTitle"/>
          </p:nvPr>
        </p:nvSpPr>
        <p:spPr>
          <a:xfrm>
            <a:off x="720059" y="1371125"/>
            <a:ext cx="6874200" cy="363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200">
                <a:solidFill>
                  <a:schemeClr val="dk1"/>
                </a:solidFill>
                <a:latin typeface="Advent Pro"/>
                <a:ea typeface="Advent Pro"/>
                <a:cs typeface="Advent Pro"/>
                <a:sym typeface="Advent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1" name="Google Shape;151;p20"/>
          <p:cNvSpPr txBox="1"/>
          <p:nvPr>
            <p:ph idx="5" type="subTitle"/>
          </p:nvPr>
        </p:nvSpPr>
        <p:spPr>
          <a:xfrm>
            <a:off x="720002" y="2478398"/>
            <a:ext cx="6874200" cy="363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200">
                <a:solidFill>
                  <a:schemeClr val="dk1"/>
                </a:solidFill>
                <a:latin typeface="Advent Pro"/>
                <a:ea typeface="Advent Pro"/>
                <a:cs typeface="Advent Pro"/>
                <a:sym typeface="Advent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52" name="Google Shape;152;p20"/>
          <p:cNvSpPr txBox="1"/>
          <p:nvPr>
            <p:ph idx="6" type="subTitle"/>
          </p:nvPr>
        </p:nvSpPr>
        <p:spPr>
          <a:xfrm>
            <a:off x="719925" y="3585672"/>
            <a:ext cx="6874200" cy="363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200">
                <a:solidFill>
                  <a:schemeClr val="dk1"/>
                </a:solidFill>
                <a:latin typeface="Advent Pro"/>
                <a:ea typeface="Advent Pro"/>
                <a:cs typeface="Advent Pro"/>
                <a:sym typeface="Advent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153" name="Google Shape;153;p20"/>
          <p:cNvPicPr preferRelativeResize="0"/>
          <p:nvPr/>
        </p:nvPicPr>
        <p:blipFill>
          <a:blip r:embed="rId3">
            <a:alphaModFix amt="60000"/>
          </a:blip>
          <a:stretch>
            <a:fillRect/>
          </a:stretch>
        </p:blipFill>
        <p:spPr>
          <a:xfrm flipH="1" rot="10800000">
            <a:off x="-1187725" y="1584575"/>
            <a:ext cx="1900950" cy="1900950"/>
          </a:xfrm>
          <a:prstGeom prst="rect">
            <a:avLst/>
          </a:prstGeom>
          <a:noFill/>
          <a:ln>
            <a:noFill/>
          </a:ln>
        </p:spPr>
      </p:pic>
      <p:pic>
        <p:nvPicPr>
          <p:cNvPr id="154" name="Google Shape;154;p20"/>
          <p:cNvPicPr preferRelativeResize="0"/>
          <p:nvPr/>
        </p:nvPicPr>
        <p:blipFill>
          <a:blip r:embed="rId3">
            <a:alphaModFix amt="30000"/>
          </a:blip>
          <a:stretch>
            <a:fillRect/>
          </a:stretch>
        </p:blipFill>
        <p:spPr>
          <a:xfrm flipH="1" rot="10800000">
            <a:off x="3919650" y="-921125"/>
            <a:ext cx="1900950" cy="1900950"/>
          </a:xfrm>
          <a:prstGeom prst="rect">
            <a:avLst/>
          </a:prstGeom>
          <a:noFill/>
          <a:ln>
            <a:noFill/>
          </a:ln>
        </p:spPr>
      </p:pic>
      <p:pic>
        <p:nvPicPr>
          <p:cNvPr id="155" name="Google Shape;155;p20"/>
          <p:cNvPicPr preferRelativeResize="0"/>
          <p:nvPr/>
        </p:nvPicPr>
        <p:blipFill>
          <a:blip r:embed="rId3">
            <a:alphaModFix/>
          </a:blip>
          <a:stretch>
            <a:fillRect/>
          </a:stretch>
        </p:blipFill>
        <p:spPr>
          <a:xfrm flipH="1" rot="10800000">
            <a:off x="7997825" y="3714000"/>
            <a:ext cx="1900950" cy="19009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 name="Google Shape;17;p3"/>
          <p:cNvSpPr txBox="1"/>
          <p:nvPr>
            <p:ph type="title"/>
          </p:nvPr>
        </p:nvSpPr>
        <p:spPr>
          <a:xfrm>
            <a:off x="924250" y="2208525"/>
            <a:ext cx="3539700" cy="1511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 name="Google Shape;18;p3"/>
          <p:cNvSpPr txBox="1"/>
          <p:nvPr>
            <p:ph hasCustomPrompt="1" idx="2" type="title"/>
          </p:nvPr>
        </p:nvSpPr>
        <p:spPr>
          <a:xfrm>
            <a:off x="924250" y="1012925"/>
            <a:ext cx="1277100" cy="915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 name="Google Shape;19;p3"/>
          <p:cNvSpPr/>
          <p:nvPr>
            <p:ph idx="3" type="pic"/>
          </p:nvPr>
        </p:nvSpPr>
        <p:spPr>
          <a:xfrm flipH="1">
            <a:off x="5008825" y="1012925"/>
            <a:ext cx="3117600" cy="3117600"/>
          </a:xfrm>
          <a:prstGeom prst="rect">
            <a:avLst/>
          </a:prstGeom>
          <a:noFill/>
          <a:ln cap="flat" cmpd="sng" w="9525">
            <a:solidFill>
              <a:schemeClr val="dk1"/>
            </a:solidFill>
            <a:prstDash val="solid"/>
            <a:round/>
            <a:headEnd len="sm" w="sm" type="none"/>
            <a:tailEnd len="sm" w="sm" type="none"/>
          </a:ln>
        </p:spPr>
      </p:sp>
      <p:pic>
        <p:nvPicPr>
          <p:cNvPr id="20" name="Google Shape;20;p3"/>
          <p:cNvPicPr preferRelativeResize="0"/>
          <p:nvPr/>
        </p:nvPicPr>
        <p:blipFill>
          <a:blip r:embed="rId3">
            <a:alphaModFix amt="60000"/>
          </a:blip>
          <a:stretch>
            <a:fillRect/>
          </a:stretch>
        </p:blipFill>
        <p:spPr>
          <a:xfrm flipH="1">
            <a:off x="-770650" y="-143775"/>
            <a:ext cx="1900950" cy="1900950"/>
          </a:xfrm>
          <a:prstGeom prst="rect">
            <a:avLst/>
          </a:prstGeom>
          <a:noFill/>
          <a:ln>
            <a:noFill/>
          </a:ln>
        </p:spPr>
      </p:pic>
      <p:pic>
        <p:nvPicPr>
          <p:cNvPr id="21" name="Google Shape;21;p3"/>
          <p:cNvPicPr preferRelativeResize="0"/>
          <p:nvPr/>
        </p:nvPicPr>
        <p:blipFill>
          <a:blip r:embed="rId3">
            <a:alphaModFix amt="30000"/>
          </a:blip>
          <a:stretch>
            <a:fillRect/>
          </a:stretch>
        </p:blipFill>
        <p:spPr>
          <a:xfrm flipH="1">
            <a:off x="5365475" y="3653525"/>
            <a:ext cx="1900950" cy="190095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56" name="Shape 156"/>
        <p:cNvGrpSpPr/>
        <p:nvPr/>
      </p:nvGrpSpPr>
      <p:grpSpPr>
        <a:xfrm>
          <a:off x="0" y="0"/>
          <a:ext cx="0" cy="0"/>
          <a:chOff x="0" y="0"/>
          <a:chExt cx="0" cy="0"/>
        </a:xfrm>
      </p:grpSpPr>
      <p:pic>
        <p:nvPicPr>
          <p:cNvPr id="157" name="Google Shape;157;p21"/>
          <p:cNvPicPr preferRelativeResize="0"/>
          <p:nvPr/>
        </p:nvPicPr>
        <p:blipFill>
          <a:blip r:embed="rId2">
            <a:alphaModFix/>
          </a:blip>
          <a:stretch>
            <a:fillRect/>
          </a:stretch>
        </p:blipFill>
        <p:spPr>
          <a:xfrm>
            <a:off x="0" y="0"/>
            <a:ext cx="9144000" cy="5143500"/>
          </a:xfrm>
          <a:prstGeom prst="rect">
            <a:avLst/>
          </a:prstGeom>
          <a:noFill/>
          <a:ln>
            <a:noFill/>
          </a:ln>
        </p:spPr>
      </p:pic>
      <p:sp>
        <p:nvSpPr>
          <p:cNvPr id="158" name="Google Shape;158;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9" name="Google Shape;159;p21"/>
          <p:cNvSpPr txBox="1"/>
          <p:nvPr>
            <p:ph idx="1" type="subTitle"/>
          </p:nvPr>
        </p:nvSpPr>
        <p:spPr>
          <a:xfrm>
            <a:off x="1253225" y="1685400"/>
            <a:ext cx="2811000" cy="105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0" name="Google Shape;160;p21"/>
          <p:cNvSpPr txBox="1"/>
          <p:nvPr>
            <p:ph idx="2" type="subTitle"/>
          </p:nvPr>
        </p:nvSpPr>
        <p:spPr>
          <a:xfrm>
            <a:off x="5079776" y="1685400"/>
            <a:ext cx="2811000" cy="105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1" name="Google Shape;161;p21"/>
          <p:cNvSpPr txBox="1"/>
          <p:nvPr>
            <p:ph idx="3" type="subTitle"/>
          </p:nvPr>
        </p:nvSpPr>
        <p:spPr>
          <a:xfrm>
            <a:off x="1253225" y="3345975"/>
            <a:ext cx="2811000" cy="105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2" name="Google Shape;162;p21"/>
          <p:cNvSpPr txBox="1"/>
          <p:nvPr>
            <p:ph idx="4" type="subTitle"/>
          </p:nvPr>
        </p:nvSpPr>
        <p:spPr>
          <a:xfrm>
            <a:off x="5079776" y="3345975"/>
            <a:ext cx="2811000" cy="105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3" name="Google Shape;163;p21"/>
          <p:cNvSpPr txBox="1"/>
          <p:nvPr>
            <p:ph idx="5" type="subTitle"/>
          </p:nvPr>
        </p:nvSpPr>
        <p:spPr>
          <a:xfrm>
            <a:off x="1253224" y="1315850"/>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Advent Pro"/>
                <a:ea typeface="Advent Pro"/>
                <a:cs typeface="Advent Pro"/>
                <a:sym typeface="Advent Pro"/>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64" name="Google Shape;164;p21"/>
          <p:cNvSpPr txBox="1"/>
          <p:nvPr>
            <p:ph idx="6" type="subTitle"/>
          </p:nvPr>
        </p:nvSpPr>
        <p:spPr>
          <a:xfrm>
            <a:off x="1253224" y="2976500"/>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Advent Pro"/>
                <a:ea typeface="Advent Pro"/>
                <a:cs typeface="Advent Pro"/>
                <a:sym typeface="Advent Pro"/>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65" name="Google Shape;165;p21"/>
          <p:cNvSpPr txBox="1"/>
          <p:nvPr>
            <p:ph idx="7" type="subTitle"/>
          </p:nvPr>
        </p:nvSpPr>
        <p:spPr>
          <a:xfrm>
            <a:off x="5079749" y="1315850"/>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Advent Pro"/>
                <a:ea typeface="Advent Pro"/>
                <a:cs typeface="Advent Pro"/>
                <a:sym typeface="Advent Pro"/>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66" name="Google Shape;166;p21"/>
          <p:cNvSpPr txBox="1"/>
          <p:nvPr>
            <p:ph idx="8" type="subTitle"/>
          </p:nvPr>
        </p:nvSpPr>
        <p:spPr>
          <a:xfrm>
            <a:off x="5079749" y="2976500"/>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Advent Pro"/>
                <a:ea typeface="Advent Pro"/>
                <a:cs typeface="Advent Pro"/>
                <a:sym typeface="Advent Pro"/>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pic>
        <p:nvPicPr>
          <p:cNvPr id="167" name="Google Shape;167;p21"/>
          <p:cNvPicPr preferRelativeResize="0"/>
          <p:nvPr/>
        </p:nvPicPr>
        <p:blipFill>
          <a:blip r:embed="rId3">
            <a:alphaModFix/>
          </a:blip>
          <a:stretch>
            <a:fillRect/>
          </a:stretch>
        </p:blipFill>
        <p:spPr>
          <a:xfrm>
            <a:off x="-1051700" y="799375"/>
            <a:ext cx="1900950" cy="1900950"/>
          </a:xfrm>
          <a:prstGeom prst="rect">
            <a:avLst/>
          </a:prstGeom>
          <a:noFill/>
          <a:ln>
            <a:noFill/>
          </a:ln>
        </p:spPr>
      </p:pic>
      <p:pic>
        <p:nvPicPr>
          <p:cNvPr id="168" name="Google Shape;168;p21"/>
          <p:cNvPicPr preferRelativeResize="0"/>
          <p:nvPr/>
        </p:nvPicPr>
        <p:blipFill>
          <a:blip r:embed="rId3">
            <a:alphaModFix amt="30000"/>
          </a:blip>
          <a:stretch>
            <a:fillRect/>
          </a:stretch>
        </p:blipFill>
        <p:spPr>
          <a:xfrm>
            <a:off x="6142725" y="4399275"/>
            <a:ext cx="1900950" cy="1900950"/>
          </a:xfrm>
          <a:prstGeom prst="rect">
            <a:avLst/>
          </a:prstGeom>
          <a:noFill/>
          <a:ln>
            <a:noFill/>
          </a:ln>
        </p:spPr>
      </p:pic>
      <p:pic>
        <p:nvPicPr>
          <p:cNvPr id="169" name="Google Shape;169;p21"/>
          <p:cNvPicPr preferRelativeResize="0"/>
          <p:nvPr/>
        </p:nvPicPr>
        <p:blipFill>
          <a:blip r:embed="rId3">
            <a:alphaModFix amt="60000"/>
          </a:blip>
          <a:stretch>
            <a:fillRect/>
          </a:stretch>
        </p:blipFill>
        <p:spPr>
          <a:xfrm>
            <a:off x="7948300" y="983825"/>
            <a:ext cx="1900950" cy="190095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70" name="Shape 170"/>
        <p:cNvGrpSpPr/>
        <p:nvPr/>
      </p:nvGrpSpPr>
      <p:grpSpPr>
        <a:xfrm>
          <a:off x="0" y="0"/>
          <a:ext cx="0" cy="0"/>
          <a:chOff x="0" y="0"/>
          <a:chExt cx="0" cy="0"/>
        </a:xfrm>
      </p:grpSpPr>
      <p:pic>
        <p:nvPicPr>
          <p:cNvPr id="171" name="Google Shape;171;p2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2" name="Google Shape;172;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3" name="Google Shape;173;p22"/>
          <p:cNvSpPr txBox="1"/>
          <p:nvPr>
            <p:ph idx="1" type="subTitle"/>
          </p:nvPr>
        </p:nvSpPr>
        <p:spPr>
          <a:xfrm>
            <a:off x="720000" y="1930253"/>
            <a:ext cx="2156400" cy="7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4" name="Google Shape;174;p22"/>
          <p:cNvSpPr txBox="1"/>
          <p:nvPr>
            <p:ph idx="2" type="subTitle"/>
          </p:nvPr>
        </p:nvSpPr>
        <p:spPr>
          <a:xfrm>
            <a:off x="3493800" y="1930253"/>
            <a:ext cx="2156400" cy="7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5" name="Google Shape;175;p22"/>
          <p:cNvSpPr txBox="1"/>
          <p:nvPr>
            <p:ph idx="3" type="subTitle"/>
          </p:nvPr>
        </p:nvSpPr>
        <p:spPr>
          <a:xfrm>
            <a:off x="720000" y="3506475"/>
            <a:ext cx="2156400" cy="7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6" name="Google Shape;176;p22"/>
          <p:cNvSpPr txBox="1"/>
          <p:nvPr>
            <p:ph idx="4" type="subTitle"/>
          </p:nvPr>
        </p:nvSpPr>
        <p:spPr>
          <a:xfrm>
            <a:off x="3493800" y="3506475"/>
            <a:ext cx="2156400" cy="7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7" name="Google Shape;177;p22"/>
          <p:cNvSpPr txBox="1"/>
          <p:nvPr>
            <p:ph idx="5" type="subTitle"/>
          </p:nvPr>
        </p:nvSpPr>
        <p:spPr>
          <a:xfrm>
            <a:off x="6267600" y="1930253"/>
            <a:ext cx="2156400" cy="7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8" name="Google Shape;178;p22"/>
          <p:cNvSpPr txBox="1"/>
          <p:nvPr>
            <p:ph idx="6" type="subTitle"/>
          </p:nvPr>
        </p:nvSpPr>
        <p:spPr>
          <a:xfrm>
            <a:off x="6267600" y="3506475"/>
            <a:ext cx="2156400" cy="7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9" name="Google Shape;179;p22"/>
          <p:cNvSpPr txBox="1"/>
          <p:nvPr>
            <p:ph idx="7" type="subTitle"/>
          </p:nvPr>
        </p:nvSpPr>
        <p:spPr>
          <a:xfrm>
            <a:off x="720000" y="1556375"/>
            <a:ext cx="21564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Advent Pro"/>
                <a:ea typeface="Advent Pro"/>
                <a:cs typeface="Advent Pro"/>
                <a:sym typeface="Advent Pro"/>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80" name="Google Shape;180;p22"/>
          <p:cNvSpPr txBox="1"/>
          <p:nvPr>
            <p:ph idx="8" type="subTitle"/>
          </p:nvPr>
        </p:nvSpPr>
        <p:spPr>
          <a:xfrm>
            <a:off x="3493800" y="1556375"/>
            <a:ext cx="21564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Advent Pro"/>
                <a:ea typeface="Advent Pro"/>
                <a:cs typeface="Advent Pro"/>
                <a:sym typeface="Advent Pro"/>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81" name="Google Shape;181;p22"/>
          <p:cNvSpPr txBox="1"/>
          <p:nvPr>
            <p:ph idx="9" type="subTitle"/>
          </p:nvPr>
        </p:nvSpPr>
        <p:spPr>
          <a:xfrm>
            <a:off x="6267600" y="1556375"/>
            <a:ext cx="21564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Advent Pro"/>
                <a:ea typeface="Advent Pro"/>
                <a:cs typeface="Advent Pro"/>
                <a:sym typeface="Advent Pro"/>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82" name="Google Shape;182;p22"/>
          <p:cNvSpPr txBox="1"/>
          <p:nvPr>
            <p:ph idx="13" type="subTitle"/>
          </p:nvPr>
        </p:nvSpPr>
        <p:spPr>
          <a:xfrm>
            <a:off x="720000" y="3129377"/>
            <a:ext cx="21564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Advent Pro"/>
                <a:ea typeface="Advent Pro"/>
                <a:cs typeface="Advent Pro"/>
                <a:sym typeface="Advent Pro"/>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83" name="Google Shape;183;p22"/>
          <p:cNvSpPr txBox="1"/>
          <p:nvPr>
            <p:ph idx="14" type="subTitle"/>
          </p:nvPr>
        </p:nvSpPr>
        <p:spPr>
          <a:xfrm>
            <a:off x="3493800" y="3129377"/>
            <a:ext cx="21564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Advent Pro"/>
                <a:ea typeface="Advent Pro"/>
                <a:cs typeface="Advent Pro"/>
                <a:sym typeface="Advent Pro"/>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184" name="Google Shape;184;p22"/>
          <p:cNvSpPr txBox="1"/>
          <p:nvPr>
            <p:ph idx="15" type="subTitle"/>
          </p:nvPr>
        </p:nvSpPr>
        <p:spPr>
          <a:xfrm>
            <a:off x="6267600" y="3129377"/>
            <a:ext cx="21564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Advent Pro"/>
                <a:ea typeface="Advent Pro"/>
                <a:cs typeface="Advent Pro"/>
                <a:sym typeface="Advent Pro"/>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pic>
        <p:nvPicPr>
          <p:cNvPr id="185" name="Google Shape;185;p22"/>
          <p:cNvPicPr preferRelativeResize="0"/>
          <p:nvPr/>
        </p:nvPicPr>
        <p:blipFill>
          <a:blip r:embed="rId3">
            <a:alphaModFix amt="60000"/>
          </a:blip>
          <a:stretch>
            <a:fillRect/>
          </a:stretch>
        </p:blipFill>
        <p:spPr>
          <a:xfrm>
            <a:off x="8424000" y="1268875"/>
            <a:ext cx="1900950" cy="1900950"/>
          </a:xfrm>
          <a:prstGeom prst="rect">
            <a:avLst/>
          </a:prstGeom>
          <a:noFill/>
          <a:ln>
            <a:noFill/>
          </a:ln>
        </p:spPr>
      </p:pic>
      <p:pic>
        <p:nvPicPr>
          <p:cNvPr id="186" name="Google Shape;186;p22"/>
          <p:cNvPicPr preferRelativeResize="0"/>
          <p:nvPr/>
        </p:nvPicPr>
        <p:blipFill>
          <a:blip r:embed="rId3">
            <a:alphaModFix amt="30000"/>
          </a:blip>
          <a:stretch>
            <a:fillRect/>
          </a:stretch>
        </p:blipFill>
        <p:spPr>
          <a:xfrm>
            <a:off x="-901000" y="3800250"/>
            <a:ext cx="1900950" cy="1900950"/>
          </a:xfrm>
          <a:prstGeom prst="rect">
            <a:avLst/>
          </a:prstGeom>
          <a:noFill/>
          <a:ln>
            <a:noFill/>
          </a:ln>
        </p:spPr>
      </p:pic>
      <p:pic>
        <p:nvPicPr>
          <p:cNvPr id="187" name="Google Shape;187;p22"/>
          <p:cNvPicPr preferRelativeResize="0"/>
          <p:nvPr/>
        </p:nvPicPr>
        <p:blipFill>
          <a:blip r:embed="rId3">
            <a:alphaModFix/>
          </a:blip>
          <a:stretch>
            <a:fillRect/>
          </a:stretch>
        </p:blipFill>
        <p:spPr>
          <a:xfrm>
            <a:off x="7243050" y="-968725"/>
            <a:ext cx="1900950" cy="190095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188" name="Shape 188"/>
        <p:cNvGrpSpPr/>
        <p:nvPr/>
      </p:nvGrpSpPr>
      <p:grpSpPr>
        <a:xfrm>
          <a:off x="0" y="0"/>
          <a:ext cx="0" cy="0"/>
          <a:chOff x="0" y="0"/>
          <a:chExt cx="0" cy="0"/>
        </a:xfrm>
      </p:grpSpPr>
      <p:pic>
        <p:nvPicPr>
          <p:cNvPr id="189" name="Google Shape;189;p2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90" name="Google Shape;190;p23"/>
          <p:cNvSpPr txBox="1"/>
          <p:nvPr>
            <p:ph hasCustomPrompt="1" type="title"/>
          </p:nvPr>
        </p:nvSpPr>
        <p:spPr>
          <a:xfrm>
            <a:off x="713225" y="618400"/>
            <a:ext cx="38724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1" name="Google Shape;191;p23"/>
          <p:cNvSpPr txBox="1"/>
          <p:nvPr>
            <p:ph idx="1" type="subTitle"/>
          </p:nvPr>
        </p:nvSpPr>
        <p:spPr>
          <a:xfrm>
            <a:off x="713225" y="1354366"/>
            <a:ext cx="3872400" cy="46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92" name="Google Shape;192;p23"/>
          <p:cNvSpPr txBox="1"/>
          <p:nvPr>
            <p:ph hasCustomPrompt="1" idx="2" type="title"/>
          </p:nvPr>
        </p:nvSpPr>
        <p:spPr>
          <a:xfrm>
            <a:off x="2635800" y="1970661"/>
            <a:ext cx="38724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3" name="Google Shape;193;p23"/>
          <p:cNvSpPr txBox="1"/>
          <p:nvPr>
            <p:ph idx="3" type="subTitle"/>
          </p:nvPr>
        </p:nvSpPr>
        <p:spPr>
          <a:xfrm>
            <a:off x="2635800" y="2706632"/>
            <a:ext cx="3872400" cy="46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94" name="Google Shape;194;p23"/>
          <p:cNvSpPr txBox="1"/>
          <p:nvPr>
            <p:ph hasCustomPrompt="1" idx="4" type="title"/>
          </p:nvPr>
        </p:nvSpPr>
        <p:spPr>
          <a:xfrm>
            <a:off x="4558375" y="3322922"/>
            <a:ext cx="38724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95" name="Google Shape;195;p23"/>
          <p:cNvSpPr txBox="1"/>
          <p:nvPr>
            <p:ph idx="5" type="subTitle"/>
          </p:nvPr>
        </p:nvSpPr>
        <p:spPr>
          <a:xfrm>
            <a:off x="4558375" y="4058898"/>
            <a:ext cx="3872400" cy="46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pic>
        <p:nvPicPr>
          <p:cNvPr id="196" name="Google Shape;196;p23"/>
          <p:cNvPicPr preferRelativeResize="0"/>
          <p:nvPr/>
        </p:nvPicPr>
        <p:blipFill>
          <a:blip r:embed="rId3">
            <a:alphaModFix/>
          </a:blip>
          <a:stretch>
            <a:fillRect/>
          </a:stretch>
        </p:blipFill>
        <p:spPr>
          <a:xfrm>
            <a:off x="151650" y="2992800"/>
            <a:ext cx="1900950" cy="1900950"/>
          </a:xfrm>
          <a:prstGeom prst="rect">
            <a:avLst/>
          </a:prstGeom>
          <a:noFill/>
          <a:ln>
            <a:noFill/>
          </a:ln>
        </p:spPr>
      </p:pic>
      <p:pic>
        <p:nvPicPr>
          <p:cNvPr id="197" name="Google Shape;197;p23"/>
          <p:cNvPicPr preferRelativeResize="0"/>
          <p:nvPr/>
        </p:nvPicPr>
        <p:blipFill>
          <a:blip r:embed="rId3">
            <a:alphaModFix amt="30000"/>
          </a:blip>
          <a:stretch>
            <a:fillRect/>
          </a:stretch>
        </p:blipFill>
        <p:spPr>
          <a:xfrm>
            <a:off x="5365125" y="-809100"/>
            <a:ext cx="1900950" cy="1900950"/>
          </a:xfrm>
          <a:prstGeom prst="rect">
            <a:avLst/>
          </a:prstGeom>
          <a:noFill/>
          <a:ln>
            <a:noFill/>
          </a:ln>
        </p:spPr>
      </p:pic>
      <p:pic>
        <p:nvPicPr>
          <p:cNvPr id="198" name="Google Shape;198;p23"/>
          <p:cNvPicPr preferRelativeResize="0"/>
          <p:nvPr/>
        </p:nvPicPr>
        <p:blipFill>
          <a:blip r:embed="rId3">
            <a:alphaModFix amt="60000"/>
          </a:blip>
          <a:stretch>
            <a:fillRect/>
          </a:stretch>
        </p:blipFill>
        <p:spPr>
          <a:xfrm>
            <a:off x="7075150" y="1091850"/>
            <a:ext cx="1900950" cy="190095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99" name="Shape 199"/>
        <p:cNvGrpSpPr/>
        <p:nvPr/>
      </p:nvGrpSpPr>
      <p:grpSpPr>
        <a:xfrm>
          <a:off x="0" y="0"/>
          <a:ext cx="0" cy="0"/>
          <a:chOff x="0" y="0"/>
          <a:chExt cx="0" cy="0"/>
        </a:xfrm>
      </p:grpSpPr>
      <p:pic>
        <p:nvPicPr>
          <p:cNvPr id="200" name="Google Shape;200;p24"/>
          <p:cNvPicPr preferRelativeResize="0"/>
          <p:nvPr/>
        </p:nvPicPr>
        <p:blipFill>
          <a:blip r:embed="rId2">
            <a:alphaModFix/>
          </a:blip>
          <a:stretch>
            <a:fillRect/>
          </a:stretch>
        </p:blipFill>
        <p:spPr>
          <a:xfrm>
            <a:off x="0" y="0"/>
            <a:ext cx="9144000" cy="5143500"/>
          </a:xfrm>
          <a:prstGeom prst="rect">
            <a:avLst/>
          </a:prstGeom>
          <a:noFill/>
          <a:ln>
            <a:noFill/>
          </a:ln>
        </p:spPr>
      </p:pic>
      <p:sp>
        <p:nvSpPr>
          <p:cNvPr id="201" name="Google Shape;201;p2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02" name="Google Shape;202;p24"/>
          <p:cNvPicPr preferRelativeResize="0"/>
          <p:nvPr/>
        </p:nvPicPr>
        <p:blipFill>
          <a:blip r:embed="rId3">
            <a:alphaModFix amt="36000"/>
          </a:blip>
          <a:stretch>
            <a:fillRect/>
          </a:stretch>
        </p:blipFill>
        <p:spPr>
          <a:xfrm>
            <a:off x="-772950" y="4004925"/>
            <a:ext cx="1900950" cy="1900950"/>
          </a:xfrm>
          <a:prstGeom prst="rect">
            <a:avLst/>
          </a:prstGeom>
          <a:noFill/>
          <a:ln>
            <a:noFill/>
          </a:ln>
        </p:spPr>
      </p:pic>
      <p:pic>
        <p:nvPicPr>
          <p:cNvPr id="203" name="Google Shape;203;p24"/>
          <p:cNvPicPr preferRelativeResize="0"/>
          <p:nvPr/>
        </p:nvPicPr>
        <p:blipFill>
          <a:blip r:embed="rId3">
            <a:alphaModFix amt="23000"/>
          </a:blip>
          <a:stretch>
            <a:fillRect/>
          </a:stretch>
        </p:blipFill>
        <p:spPr>
          <a:xfrm>
            <a:off x="8203800" y="2063000"/>
            <a:ext cx="1900950" cy="1900950"/>
          </a:xfrm>
          <a:prstGeom prst="rect">
            <a:avLst/>
          </a:prstGeom>
          <a:noFill/>
          <a:ln>
            <a:noFill/>
          </a:ln>
        </p:spPr>
      </p:pic>
      <p:pic>
        <p:nvPicPr>
          <p:cNvPr id="204" name="Google Shape;204;p24"/>
          <p:cNvPicPr preferRelativeResize="0"/>
          <p:nvPr/>
        </p:nvPicPr>
        <p:blipFill>
          <a:blip r:embed="rId3">
            <a:alphaModFix/>
          </a:blip>
          <a:stretch>
            <a:fillRect/>
          </a:stretch>
        </p:blipFill>
        <p:spPr>
          <a:xfrm>
            <a:off x="5375550" y="-1262125"/>
            <a:ext cx="1900950" cy="19009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205" name="Shape 205"/>
        <p:cNvGrpSpPr/>
        <p:nvPr/>
      </p:nvGrpSpPr>
      <p:grpSpPr>
        <a:xfrm>
          <a:off x="0" y="0"/>
          <a:ext cx="0" cy="0"/>
          <a:chOff x="0" y="0"/>
          <a:chExt cx="0" cy="0"/>
        </a:xfrm>
      </p:grpSpPr>
      <p:pic>
        <p:nvPicPr>
          <p:cNvPr id="206" name="Google Shape;206;p2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07" name="Google Shape;207;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08" name="Google Shape;208;p25"/>
          <p:cNvPicPr preferRelativeResize="0"/>
          <p:nvPr/>
        </p:nvPicPr>
        <p:blipFill>
          <a:blip r:embed="rId3">
            <a:alphaModFix amt="36000"/>
          </a:blip>
          <a:stretch>
            <a:fillRect/>
          </a:stretch>
        </p:blipFill>
        <p:spPr>
          <a:xfrm>
            <a:off x="-1180950" y="1017725"/>
            <a:ext cx="1900950" cy="1900950"/>
          </a:xfrm>
          <a:prstGeom prst="rect">
            <a:avLst/>
          </a:prstGeom>
          <a:noFill/>
          <a:ln>
            <a:noFill/>
          </a:ln>
        </p:spPr>
      </p:pic>
      <p:pic>
        <p:nvPicPr>
          <p:cNvPr id="209" name="Google Shape;209;p25"/>
          <p:cNvPicPr preferRelativeResize="0"/>
          <p:nvPr/>
        </p:nvPicPr>
        <p:blipFill>
          <a:blip r:embed="rId3">
            <a:alphaModFix amt="23000"/>
          </a:blip>
          <a:stretch>
            <a:fillRect/>
          </a:stretch>
        </p:blipFill>
        <p:spPr>
          <a:xfrm>
            <a:off x="415200" y="-1120150"/>
            <a:ext cx="1900950" cy="1900950"/>
          </a:xfrm>
          <a:prstGeom prst="rect">
            <a:avLst/>
          </a:prstGeom>
          <a:noFill/>
          <a:ln>
            <a:noFill/>
          </a:ln>
        </p:spPr>
      </p:pic>
      <p:pic>
        <p:nvPicPr>
          <p:cNvPr id="210" name="Google Shape;210;p25"/>
          <p:cNvPicPr preferRelativeResize="0"/>
          <p:nvPr/>
        </p:nvPicPr>
        <p:blipFill>
          <a:blip r:embed="rId3">
            <a:alphaModFix/>
          </a:blip>
          <a:stretch>
            <a:fillRect/>
          </a:stretch>
        </p:blipFill>
        <p:spPr>
          <a:xfrm>
            <a:off x="8331200" y="3718550"/>
            <a:ext cx="1900950" cy="190095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1_1">
    <p:spTree>
      <p:nvGrpSpPr>
        <p:cNvPr id="211" name="Shape 211"/>
        <p:cNvGrpSpPr/>
        <p:nvPr/>
      </p:nvGrpSpPr>
      <p:grpSpPr>
        <a:xfrm>
          <a:off x="0" y="0"/>
          <a:ext cx="0" cy="0"/>
          <a:chOff x="0" y="0"/>
          <a:chExt cx="0" cy="0"/>
        </a:xfrm>
      </p:grpSpPr>
      <p:pic>
        <p:nvPicPr>
          <p:cNvPr id="212" name="Google Shape;212;p2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3" name="Google Shape;213;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14" name="Google Shape;214;p26"/>
          <p:cNvPicPr preferRelativeResize="0"/>
          <p:nvPr/>
        </p:nvPicPr>
        <p:blipFill>
          <a:blip r:embed="rId3">
            <a:alphaModFix amt="36000"/>
          </a:blip>
          <a:stretch>
            <a:fillRect/>
          </a:stretch>
        </p:blipFill>
        <p:spPr>
          <a:xfrm>
            <a:off x="812950" y="4344950"/>
            <a:ext cx="1900950" cy="1900950"/>
          </a:xfrm>
          <a:prstGeom prst="rect">
            <a:avLst/>
          </a:prstGeom>
          <a:noFill/>
          <a:ln>
            <a:noFill/>
          </a:ln>
        </p:spPr>
      </p:pic>
      <p:pic>
        <p:nvPicPr>
          <p:cNvPr id="215" name="Google Shape;215;p26"/>
          <p:cNvPicPr preferRelativeResize="0"/>
          <p:nvPr/>
        </p:nvPicPr>
        <p:blipFill>
          <a:blip r:embed="rId3">
            <a:alphaModFix amt="23000"/>
          </a:blip>
          <a:stretch>
            <a:fillRect/>
          </a:stretch>
        </p:blipFill>
        <p:spPr>
          <a:xfrm>
            <a:off x="4479200" y="-1361450"/>
            <a:ext cx="1900950" cy="1900950"/>
          </a:xfrm>
          <a:prstGeom prst="rect">
            <a:avLst/>
          </a:prstGeom>
          <a:noFill/>
          <a:ln>
            <a:noFill/>
          </a:ln>
        </p:spPr>
      </p:pic>
      <p:pic>
        <p:nvPicPr>
          <p:cNvPr id="216" name="Google Shape;216;p26"/>
          <p:cNvPicPr preferRelativeResize="0"/>
          <p:nvPr/>
        </p:nvPicPr>
        <p:blipFill>
          <a:blip r:embed="rId3">
            <a:alphaModFix/>
          </a:blip>
          <a:stretch>
            <a:fillRect/>
          </a:stretch>
        </p:blipFill>
        <p:spPr>
          <a:xfrm>
            <a:off x="8430775" y="1508750"/>
            <a:ext cx="1900950" cy="190095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17" name="Shape 217"/>
        <p:cNvGrpSpPr/>
        <p:nvPr/>
      </p:nvGrpSpPr>
      <p:grpSpPr>
        <a:xfrm>
          <a:off x="0" y="0"/>
          <a:ext cx="0" cy="0"/>
          <a:chOff x="0" y="0"/>
          <a:chExt cx="0" cy="0"/>
        </a:xfrm>
      </p:grpSpPr>
      <p:pic>
        <p:nvPicPr>
          <p:cNvPr id="218" name="Google Shape;218;p27"/>
          <p:cNvPicPr preferRelativeResize="0"/>
          <p:nvPr/>
        </p:nvPicPr>
        <p:blipFill>
          <a:blip r:embed="rId2">
            <a:alphaModFix/>
          </a:blip>
          <a:stretch>
            <a:fillRect/>
          </a:stretch>
        </p:blipFill>
        <p:spPr>
          <a:xfrm>
            <a:off x="0" y="0"/>
            <a:ext cx="9144000" cy="5143500"/>
          </a:xfrm>
          <a:prstGeom prst="rect">
            <a:avLst/>
          </a:prstGeom>
          <a:noFill/>
          <a:ln>
            <a:noFill/>
          </a:ln>
        </p:spPr>
      </p:pic>
      <p:sp>
        <p:nvSpPr>
          <p:cNvPr id="219" name="Google Shape;219;p27"/>
          <p:cNvSpPr txBox="1"/>
          <p:nvPr>
            <p:ph type="title"/>
          </p:nvPr>
        </p:nvSpPr>
        <p:spPr>
          <a:xfrm>
            <a:off x="2347938" y="838575"/>
            <a:ext cx="4448100" cy="105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20" name="Google Shape;220;p27"/>
          <p:cNvSpPr txBox="1"/>
          <p:nvPr>
            <p:ph idx="1" type="subTitle"/>
          </p:nvPr>
        </p:nvSpPr>
        <p:spPr>
          <a:xfrm>
            <a:off x="2347900" y="1841450"/>
            <a:ext cx="4448100" cy="105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1" name="Google Shape;221;p27"/>
          <p:cNvSpPr txBox="1"/>
          <p:nvPr/>
        </p:nvSpPr>
        <p:spPr>
          <a:xfrm>
            <a:off x="2099100" y="3611950"/>
            <a:ext cx="4945800" cy="55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Assistant"/>
                <a:ea typeface="Assistant"/>
                <a:cs typeface="Assistant"/>
                <a:sym typeface="Assistant"/>
              </a:rPr>
              <a:t>CREDITS:</a:t>
            </a:r>
            <a:r>
              <a:rPr lang="en" sz="1000">
                <a:solidFill>
                  <a:schemeClr val="dk1"/>
                </a:solidFill>
                <a:latin typeface="Assistant"/>
                <a:ea typeface="Assistant"/>
                <a:cs typeface="Assistant"/>
                <a:sym typeface="Assistant"/>
              </a:rPr>
              <a:t> This presentation template was created by </a:t>
            </a:r>
            <a:r>
              <a:rPr b="1" lang="en" sz="1000" u="sng">
                <a:solidFill>
                  <a:schemeClr val="dk1"/>
                </a:solidFill>
                <a:latin typeface="Assistant"/>
                <a:ea typeface="Assistant"/>
                <a:cs typeface="Assistant"/>
                <a:sym typeface="Assistant"/>
                <a:hlinkClick r:id="rId3">
                  <a:extLst>
                    <a:ext uri="{A12FA001-AC4F-418D-AE19-62706E023703}">
                      <ahyp:hlinkClr val="tx"/>
                    </a:ext>
                  </a:extLst>
                </a:hlinkClick>
              </a:rPr>
              <a:t>Slidesgo</a:t>
            </a:r>
            <a:r>
              <a:rPr lang="en" sz="1000">
                <a:solidFill>
                  <a:schemeClr val="dk1"/>
                </a:solidFill>
                <a:latin typeface="Assistant"/>
                <a:ea typeface="Assistant"/>
                <a:cs typeface="Assistant"/>
                <a:sym typeface="Assistant"/>
              </a:rPr>
              <a:t>, and includes icons by </a:t>
            </a:r>
            <a:r>
              <a:rPr b="1" lang="en" sz="1000" u="sng">
                <a:solidFill>
                  <a:schemeClr val="dk1"/>
                </a:solidFill>
                <a:latin typeface="Assistant"/>
                <a:ea typeface="Assistant"/>
                <a:cs typeface="Assistant"/>
                <a:sym typeface="Assistant"/>
                <a:hlinkClick r:id="rId4">
                  <a:extLst>
                    <a:ext uri="{A12FA001-AC4F-418D-AE19-62706E023703}">
                      <ahyp:hlinkClr val="tx"/>
                    </a:ext>
                  </a:extLst>
                </a:hlinkClick>
              </a:rPr>
              <a:t>Flaticon</a:t>
            </a:r>
            <a:r>
              <a:rPr lang="en" sz="1000">
                <a:solidFill>
                  <a:schemeClr val="dk1"/>
                </a:solidFill>
                <a:latin typeface="Assistant"/>
                <a:ea typeface="Assistant"/>
                <a:cs typeface="Assistant"/>
                <a:sym typeface="Assistant"/>
              </a:rPr>
              <a:t>, and infographics &amp; images by </a:t>
            </a:r>
            <a:r>
              <a:rPr b="1" lang="en" sz="1000" u="sng">
                <a:solidFill>
                  <a:schemeClr val="dk1"/>
                </a:solidFill>
                <a:latin typeface="Assistant"/>
                <a:ea typeface="Assistant"/>
                <a:cs typeface="Assistant"/>
                <a:sym typeface="Assistant"/>
                <a:hlinkClick r:id="rId5">
                  <a:extLst>
                    <a:ext uri="{A12FA001-AC4F-418D-AE19-62706E023703}">
                      <ahyp:hlinkClr val="tx"/>
                    </a:ext>
                  </a:extLst>
                </a:hlinkClick>
              </a:rPr>
              <a:t>Freepik</a:t>
            </a:r>
            <a:r>
              <a:rPr lang="en" sz="1000" u="sng">
                <a:solidFill>
                  <a:schemeClr val="dk1"/>
                </a:solidFill>
                <a:latin typeface="Assistant"/>
                <a:ea typeface="Assistant"/>
                <a:cs typeface="Assistant"/>
                <a:sym typeface="Assistant"/>
              </a:rPr>
              <a:t> </a:t>
            </a:r>
            <a:endParaRPr b="1" sz="1000" u="sng">
              <a:solidFill>
                <a:schemeClr val="dk1"/>
              </a:solidFill>
              <a:latin typeface="Assistant"/>
              <a:ea typeface="Assistant"/>
              <a:cs typeface="Assistant"/>
              <a:sym typeface="Assistant"/>
            </a:endParaRPr>
          </a:p>
        </p:txBody>
      </p:sp>
      <p:pic>
        <p:nvPicPr>
          <p:cNvPr id="222" name="Google Shape;222;p27"/>
          <p:cNvPicPr preferRelativeResize="0"/>
          <p:nvPr/>
        </p:nvPicPr>
        <p:blipFill>
          <a:blip r:embed="rId6">
            <a:alphaModFix amt="86000"/>
          </a:blip>
          <a:stretch>
            <a:fillRect/>
          </a:stretch>
        </p:blipFill>
        <p:spPr>
          <a:xfrm>
            <a:off x="1143738" y="-311800"/>
            <a:ext cx="1900950" cy="1900950"/>
          </a:xfrm>
          <a:prstGeom prst="rect">
            <a:avLst/>
          </a:prstGeom>
          <a:noFill/>
          <a:ln>
            <a:noFill/>
          </a:ln>
        </p:spPr>
      </p:pic>
      <p:pic>
        <p:nvPicPr>
          <p:cNvPr id="223" name="Google Shape;223;p27"/>
          <p:cNvPicPr preferRelativeResize="0"/>
          <p:nvPr/>
        </p:nvPicPr>
        <p:blipFill>
          <a:blip r:embed="rId6">
            <a:alphaModFix amt="25000"/>
          </a:blip>
          <a:stretch>
            <a:fillRect/>
          </a:stretch>
        </p:blipFill>
        <p:spPr>
          <a:xfrm>
            <a:off x="-92800" y="2086125"/>
            <a:ext cx="1900950" cy="1900950"/>
          </a:xfrm>
          <a:prstGeom prst="rect">
            <a:avLst/>
          </a:prstGeom>
          <a:noFill/>
          <a:ln>
            <a:noFill/>
          </a:ln>
        </p:spPr>
      </p:pic>
      <p:pic>
        <p:nvPicPr>
          <p:cNvPr id="224" name="Google Shape;224;p27"/>
          <p:cNvPicPr preferRelativeResize="0"/>
          <p:nvPr/>
        </p:nvPicPr>
        <p:blipFill>
          <a:blip r:embed="rId6">
            <a:alphaModFix amt="35000"/>
          </a:blip>
          <a:stretch>
            <a:fillRect/>
          </a:stretch>
        </p:blipFill>
        <p:spPr>
          <a:xfrm>
            <a:off x="6377425" y="474375"/>
            <a:ext cx="1900950" cy="1900950"/>
          </a:xfrm>
          <a:prstGeom prst="rect">
            <a:avLst/>
          </a:prstGeom>
          <a:noFill/>
          <a:ln>
            <a:noFill/>
          </a:ln>
        </p:spPr>
      </p:pic>
      <p:pic>
        <p:nvPicPr>
          <p:cNvPr id="225" name="Google Shape;225;p27"/>
          <p:cNvPicPr preferRelativeResize="0"/>
          <p:nvPr/>
        </p:nvPicPr>
        <p:blipFill>
          <a:blip r:embed="rId6">
            <a:alphaModFix amt="75000"/>
          </a:blip>
          <a:stretch>
            <a:fillRect/>
          </a:stretch>
        </p:blipFill>
        <p:spPr>
          <a:xfrm>
            <a:off x="7865813" y="3422975"/>
            <a:ext cx="1900950" cy="19009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26" name="Shape 226"/>
        <p:cNvGrpSpPr/>
        <p:nvPr/>
      </p:nvGrpSpPr>
      <p:grpSpPr>
        <a:xfrm>
          <a:off x="0" y="0"/>
          <a:ext cx="0" cy="0"/>
          <a:chOff x="0" y="0"/>
          <a:chExt cx="0" cy="0"/>
        </a:xfrm>
      </p:grpSpPr>
      <p:pic>
        <p:nvPicPr>
          <p:cNvPr id="227" name="Google Shape;227;p28"/>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228" name="Google Shape;228;p28"/>
          <p:cNvPicPr preferRelativeResize="0"/>
          <p:nvPr/>
        </p:nvPicPr>
        <p:blipFill>
          <a:blip r:embed="rId3">
            <a:alphaModFix/>
          </a:blip>
          <a:stretch>
            <a:fillRect/>
          </a:stretch>
        </p:blipFill>
        <p:spPr>
          <a:xfrm>
            <a:off x="-1051700" y="799375"/>
            <a:ext cx="1900950" cy="1900950"/>
          </a:xfrm>
          <a:prstGeom prst="rect">
            <a:avLst/>
          </a:prstGeom>
          <a:noFill/>
          <a:ln>
            <a:noFill/>
          </a:ln>
        </p:spPr>
      </p:pic>
      <p:pic>
        <p:nvPicPr>
          <p:cNvPr id="229" name="Google Shape;229;p28"/>
          <p:cNvPicPr preferRelativeResize="0"/>
          <p:nvPr/>
        </p:nvPicPr>
        <p:blipFill>
          <a:blip r:embed="rId3">
            <a:alphaModFix amt="30000"/>
          </a:blip>
          <a:stretch>
            <a:fillRect/>
          </a:stretch>
        </p:blipFill>
        <p:spPr>
          <a:xfrm>
            <a:off x="6142725" y="4399275"/>
            <a:ext cx="1900950" cy="1900950"/>
          </a:xfrm>
          <a:prstGeom prst="rect">
            <a:avLst/>
          </a:prstGeom>
          <a:noFill/>
          <a:ln>
            <a:noFill/>
          </a:ln>
        </p:spPr>
      </p:pic>
      <p:pic>
        <p:nvPicPr>
          <p:cNvPr id="230" name="Google Shape;230;p28"/>
          <p:cNvPicPr preferRelativeResize="0"/>
          <p:nvPr/>
        </p:nvPicPr>
        <p:blipFill>
          <a:blip r:embed="rId3">
            <a:alphaModFix amt="60000"/>
          </a:blip>
          <a:stretch>
            <a:fillRect/>
          </a:stretch>
        </p:blipFill>
        <p:spPr>
          <a:xfrm>
            <a:off x="7948300" y="983825"/>
            <a:ext cx="1900950" cy="190095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231" name="Shape 231"/>
        <p:cNvGrpSpPr/>
        <p:nvPr/>
      </p:nvGrpSpPr>
      <p:grpSpPr>
        <a:xfrm>
          <a:off x="0" y="0"/>
          <a:ext cx="0" cy="0"/>
          <a:chOff x="0" y="0"/>
          <a:chExt cx="0" cy="0"/>
        </a:xfrm>
      </p:grpSpPr>
      <p:pic>
        <p:nvPicPr>
          <p:cNvPr id="232" name="Google Shape;232;p29"/>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233" name="Google Shape;233;p29"/>
          <p:cNvPicPr preferRelativeResize="0"/>
          <p:nvPr/>
        </p:nvPicPr>
        <p:blipFill>
          <a:blip r:embed="rId3">
            <a:alphaModFix amt="36000"/>
          </a:blip>
          <a:stretch>
            <a:fillRect/>
          </a:stretch>
        </p:blipFill>
        <p:spPr>
          <a:xfrm>
            <a:off x="812950" y="4344950"/>
            <a:ext cx="1900950" cy="1900950"/>
          </a:xfrm>
          <a:prstGeom prst="rect">
            <a:avLst/>
          </a:prstGeom>
          <a:noFill/>
          <a:ln>
            <a:noFill/>
          </a:ln>
        </p:spPr>
      </p:pic>
      <p:pic>
        <p:nvPicPr>
          <p:cNvPr id="234" name="Google Shape;234;p29"/>
          <p:cNvPicPr preferRelativeResize="0"/>
          <p:nvPr/>
        </p:nvPicPr>
        <p:blipFill>
          <a:blip r:embed="rId3">
            <a:alphaModFix amt="23000"/>
          </a:blip>
          <a:stretch>
            <a:fillRect/>
          </a:stretch>
        </p:blipFill>
        <p:spPr>
          <a:xfrm>
            <a:off x="4479200" y="-1361450"/>
            <a:ext cx="1900950" cy="1900950"/>
          </a:xfrm>
          <a:prstGeom prst="rect">
            <a:avLst/>
          </a:prstGeom>
          <a:noFill/>
          <a:ln>
            <a:noFill/>
          </a:ln>
        </p:spPr>
      </p:pic>
      <p:pic>
        <p:nvPicPr>
          <p:cNvPr id="235" name="Google Shape;235;p29"/>
          <p:cNvPicPr preferRelativeResize="0"/>
          <p:nvPr/>
        </p:nvPicPr>
        <p:blipFill>
          <a:blip r:embed="rId3">
            <a:alphaModFix/>
          </a:blip>
          <a:stretch>
            <a:fillRect/>
          </a:stretch>
        </p:blipFill>
        <p:spPr>
          <a:xfrm>
            <a:off x="8430775" y="1508750"/>
            <a:ext cx="1900950" cy="190095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39" name="Shape 239"/>
        <p:cNvGrpSpPr/>
        <p:nvPr/>
      </p:nvGrpSpPr>
      <p:grpSpPr>
        <a:xfrm>
          <a:off x="0" y="0"/>
          <a:ext cx="0" cy="0"/>
          <a:chOff x="0" y="0"/>
          <a:chExt cx="0" cy="0"/>
        </a:xfrm>
      </p:grpSpPr>
      <p:pic>
        <p:nvPicPr>
          <p:cNvPr id="240" name="Google Shape;240;p31"/>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1" name="Google Shape;241;p31"/>
          <p:cNvSpPr txBox="1"/>
          <p:nvPr>
            <p:ph type="ctrTitle"/>
          </p:nvPr>
        </p:nvSpPr>
        <p:spPr>
          <a:xfrm>
            <a:off x="1358925" y="859200"/>
            <a:ext cx="6426300" cy="2949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191919"/>
              </a:buClr>
              <a:buSzPts val="5200"/>
              <a:buNone/>
              <a:defRPr sz="60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242" name="Google Shape;242;p31"/>
          <p:cNvSpPr txBox="1"/>
          <p:nvPr>
            <p:ph idx="1" type="subTitle"/>
          </p:nvPr>
        </p:nvSpPr>
        <p:spPr>
          <a:xfrm>
            <a:off x="1358838" y="3808500"/>
            <a:ext cx="6426300" cy="47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solidFill>
                  <a:schemeClr val="dk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pic>
        <p:nvPicPr>
          <p:cNvPr id="243" name="Google Shape;243;p31"/>
          <p:cNvPicPr preferRelativeResize="0"/>
          <p:nvPr/>
        </p:nvPicPr>
        <p:blipFill>
          <a:blip r:embed="rId3">
            <a:alphaModFix/>
          </a:blip>
          <a:stretch>
            <a:fillRect/>
          </a:stretch>
        </p:blipFill>
        <p:spPr>
          <a:xfrm>
            <a:off x="-237250" y="-690125"/>
            <a:ext cx="1900950" cy="1900950"/>
          </a:xfrm>
          <a:prstGeom prst="rect">
            <a:avLst/>
          </a:prstGeom>
          <a:noFill/>
          <a:ln>
            <a:noFill/>
          </a:ln>
        </p:spPr>
      </p:pic>
      <p:pic>
        <p:nvPicPr>
          <p:cNvPr id="244" name="Google Shape;244;p31"/>
          <p:cNvPicPr preferRelativeResize="0"/>
          <p:nvPr/>
        </p:nvPicPr>
        <p:blipFill>
          <a:blip r:embed="rId3">
            <a:alphaModFix amt="30000"/>
          </a:blip>
          <a:stretch>
            <a:fillRect/>
          </a:stretch>
        </p:blipFill>
        <p:spPr>
          <a:xfrm>
            <a:off x="713225" y="3653525"/>
            <a:ext cx="1900950" cy="1900950"/>
          </a:xfrm>
          <a:prstGeom prst="rect">
            <a:avLst/>
          </a:prstGeom>
          <a:noFill/>
          <a:ln>
            <a:noFill/>
          </a:ln>
        </p:spPr>
      </p:pic>
      <p:pic>
        <p:nvPicPr>
          <p:cNvPr id="245" name="Google Shape;245;p31"/>
          <p:cNvPicPr preferRelativeResize="0"/>
          <p:nvPr/>
        </p:nvPicPr>
        <p:blipFill>
          <a:blip r:embed="rId3">
            <a:alphaModFix amt="60000"/>
          </a:blip>
          <a:stretch>
            <a:fillRect/>
          </a:stretch>
        </p:blipFill>
        <p:spPr>
          <a:xfrm>
            <a:off x="7662150" y="2370575"/>
            <a:ext cx="1900950" cy="19009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 name="Shape 22"/>
        <p:cNvGrpSpPr/>
        <p:nvPr/>
      </p:nvGrpSpPr>
      <p:grpSpPr>
        <a:xfrm>
          <a:off x="0" y="0"/>
          <a:ext cx="0" cy="0"/>
          <a:chOff x="0" y="0"/>
          <a:chExt cx="0" cy="0"/>
        </a:xfrm>
      </p:grpSpPr>
      <p:pic>
        <p:nvPicPr>
          <p:cNvPr id="23" name="Google Shape;23;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 name="Google Shape;25;p4"/>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pic>
        <p:nvPicPr>
          <p:cNvPr id="26" name="Google Shape;26;p4"/>
          <p:cNvPicPr preferRelativeResize="0"/>
          <p:nvPr/>
        </p:nvPicPr>
        <p:blipFill>
          <a:blip r:embed="rId3">
            <a:alphaModFix amt="86000"/>
          </a:blip>
          <a:stretch>
            <a:fillRect/>
          </a:stretch>
        </p:blipFill>
        <p:spPr>
          <a:xfrm>
            <a:off x="7556588" y="-685200"/>
            <a:ext cx="1900950" cy="1900950"/>
          </a:xfrm>
          <a:prstGeom prst="rect">
            <a:avLst/>
          </a:prstGeom>
          <a:noFill/>
          <a:ln>
            <a:noFill/>
          </a:ln>
        </p:spPr>
      </p:pic>
      <p:pic>
        <p:nvPicPr>
          <p:cNvPr id="27" name="Google Shape;27;p4"/>
          <p:cNvPicPr preferRelativeResize="0"/>
          <p:nvPr/>
        </p:nvPicPr>
        <p:blipFill>
          <a:blip r:embed="rId3">
            <a:alphaModFix amt="35000"/>
          </a:blip>
          <a:stretch>
            <a:fillRect/>
          </a:stretch>
        </p:blipFill>
        <p:spPr>
          <a:xfrm>
            <a:off x="3621513" y="4221675"/>
            <a:ext cx="1900950" cy="1900950"/>
          </a:xfrm>
          <a:prstGeom prst="rect">
            <a:avLst/>
          </a:prstGeom>
          <a:noFill/>
          <a:ln>
            <a:noFill/>
          </a:ln>
        </p:spPr>
      </p:pic>
      <p:pic>
        <p:nvPicPr>
          <p:cNvPr id="28" name="Google Shape;28;p4"/>
          <p:cNvPicPr preferRelativeResize="0"/>
          <p:nvPr/>
        </p:nvPicPr>
        <p:blipFill>
          <a:blip r:embed="rId3">
            <a:alphaModFix amt="35000"/>
          </a:blip>
          <a:stretch>
            <a:fillRect/>
          </a:stretch>
        </p:blipFill>
        <p:spPr>
          <a:xfrm>
            <a:off x="-996650" y="695625"/>
            <a:ext cx="1900950" cy="190095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6" name="Shape 246"/>
        <p:cNvGrpSpPr/>
        <p:nvPr/>
      </p:nvGrpSpPr>
      <p:grpSpPr>
        <a:xfrm>
          <a:off x="0" y="0"/>
          <a:ext cx="0" cy="0"/>
          <a:chOff x="0" y="0"/>
          <a:chExt cx="0" cy="0"/>
        </a:xfrm>
      </p:grpSpPr>
      <p:pic>
        <p:nvPicPr>
          <p:cNvPr id="247" name="Google Shape;247;p32"/>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8" name="Google Shape;248;p32"/>
          <p:cNvSpPr txBox="1"/>
          <p:nvPr>
            <p:ph type="title"/>
          </p:nvPr>
        </p:nvSpPr>
        <p:spPr>
          <a:xfrm>
            <a:off x="924250" y="2208525"/>
            <a:ext cx="3539700" cy="15114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49" name="Google Shape;249;p32"/>
          <p:cNvSpPr txBox="1"/>
          <p:nvPr>
            <p:ph hasCustomPrompt="1" idx="2" type="title"/>
          </p:nvPr>
        </p:nvSpPr>
        <p:spPr>
          <a:xfrm>
            <a:off x="924250" y="1012925"/>
            <a:ext cx="1277100" cy="9159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50" name="Google Shape;250;p32"/>
          <p:cNvSpPr/>
          <p:nvPr>
            <p:ph idx="3" type="pic"/>
          </p:nvPr>
        </p:nvSpPr>
        <p:spPr>
          <a:xfrm flipH="1">
            <a:off x="5008825" y="1012925"/>
            <a:ext cx="3117600" cy="3117600"/>
          </a:xfrm>
          <a:prstGeom prst="rect">
            <a:avLst/>
          </a:prstGeom>
          <a:noFill/>
          <a:ln cap="flat" cmpd="sng" w="9525">
            <a:solidFill>
              <a:schemeClr val="dk1"/>
            </a:solidFill>
            <a:prstDash val="solid"/>
            <a:round/>
            <a:headEnd len="sm" w="sm" type="none"/>
            <a:tailEnd len="sm" w="sm" type="none"/>
          </a:ln>
        </p:spPr>
      </p:sp>
      <p:pic>
        <p:nvPicPr>
          <p:cNvPr id="251" name="Google Shape;251;p32"/>
          <p:cNvPicPr preferRelativeResize="0"/>
          <p:nvPr/>
        </p:nvPicPr>
        <p:blipFill>
          <a:blip r:embed="rId3">
            <a:alphaModFix amt="60000"/>
          </a:blip>
          <a:stretch>
            <a:fillRect/>
          </a:stretch>
        </p:blipFill>
        <p:spPr>
          <a:xfrm flipH="1">
            <a:off x="-770650" y="-143775"/>
            <a:ext cx="1900950" cy="1900950"/>
          </a:xfrm>
          <a:prstGeom prst="rect">
            <a:avLst/>
          </a:prstGeom>
          <a:noFill/>
          <a:ln>
            <a:noFill/>
          </a:ln>
        </p:spPr>
      </p:pic>
      <p:pic>
        <p:nvPicPr>
          <p:cNvPr id="252" name="Google Shape;252;p32"/>
          <p:cNvPicPr preferRelativeResize="0"/>
          <p:nvPr/>
        </p:nvPicPr>
        <p:blipFill>
          <a:blip r:embed="rId3">
            <a:alphaModFix amt="30000"/>
          </a:blip>
          <a:stretch>
            <a:fillRect/>
          </a:stretch>
        </p:blipFill>
        <p:spPr>
          <a:xfrm flipH="1">
            <a:off x="5365475" y="3653525"/>
            <a:ext cx="1900950" cy="190095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3" name="Shape 253"/>
        <p:cNvGrpSpPr/>
        <p:nvPr/>
      </p:nvGrpSpPr>
      <p:grpSpPr>
        <a:xfrm>
          <a:off x="0" y="0"/>
          <a:ext cx="0" cy="0"/>
          <a:chOff x="0" y="0"/>
          <a:chExt cx="0" cy="0"/>
        </a:xfrm>
      </p:grpSpPr>
      <p:pic>
        <p:nvPicPr>
          <p:cNvPr id="254" name="Google Shape;254;p33"/>
          <p:cNvPicPr preferRelativeResize="0"/>
          <p:nvPr/>
        </p:nvPicPr>
        <p:blipFill>
          <a:blip r:embed="rId2">
            <a:alphaModFix/>
          </a:blip>
          <a:stretch>
            <a:fillRect/>
          </a:stretch>
        </p:blipFill>
        <p:spPr>
          <a:xfrm>
            <a:off x="0" y="0"/>
            <a:ext cx="9144000" cy="5143500"/>
          </a:xfrm>
          <a:prstGeom prst="rect">
            <a:avLst/>
          </a:prstGeom>
          <a:noFill/>
          <a:ln>
            <a:noFill/>
          </a:ln>
        </p:spPr>
      </p:pic>
      <p:sp>
        <p:nvSpPr>
          <p:cNvPr id="255" name="Google Shape;255;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6" name="Google Shape;256;p33"/>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pic>
        <p:nvPicPr>
          <p:cNvPr id="257" name="Google Shape;257;p33"/>
          <p:cNvPicPr preferRelativeResize="0"/>
          <p:nvPr/>
        </p:nvPicPr>
        <p:blipFill>
          <a:blip r:embed="rId3">
            <a:alphaModFix amt="86000"/>
          </a:blip>
          <a:stretch>
            <a:fillRect/>
          </a:stretch>
        </p:blipFill>
        <p:spPr>
          <a:xfrm>
            <a:off x="7556588" y="-685200"/>
            <a:ext cx="1900950" cy="1900950"/>
          </a:xfrm>
          <a:prstGeom prst="rect">
            <a:avLst/>
          </a:prstGeom>
          <a:noFill/>
          <a:ln>
            <a:noFill/>
          </a:ln>
        </p:spPr>
      </p:pic>
      <p:pic>
        <p:nvPicPr>
          <p:cNvPr id="258" name="Google Shape;258;p33"/>
          <p:cNvPicPr preferRelativeResize="0"/>
          <p:nvPr/>
        </p:nvPicPr>
        <p:blipFill>
          <a:blip r:embed="rId3">
            <a:alphaModFix amt="35000"/>
          </a:blip>
          <a:stretch>
            <a:fillRect/>
          </a:stretch>
        </p:blipFill>
        <p:spPr>
          <a:xfrm>
            <a:off x="3621513" y="4221675"/>
            <a:ext cx="1900950" cy="1900950"/>
          </a:xfrm>
          <a:prstGeom prst="rect">
            <a:avLst/>
          </a:prstGeom>
          <a:noFill/>
          <a:ln>
            <a:noFill/>
          </a:ln>
        </p:spPr>
      </p:pic>
      <p:pic>
        <p:nvPicPr>
          <p:cNvPr id="259" name="Google Shape;259;p33"/>
          <p:cNvPicPr preferRelativeResize="0"/>
          <p:nvPr/>
        </p:nvPicPr>
        <p:blipFill>
          <a:blip r:embed="rId3">
            <a:alphaModFix amt="35000"/>
          </a:blip>
          <a:stretch>
            <a:fillRect/>
          </a:stretch>
        </p:blipFill>
        <p:spPr>
          <a:xfrm>
            <a:off x="-996650" y="695625"/>
            <a:ext cx="1900950" cy="190095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0" name="Shape 260"/>
        <p:cNvGrpSpPr/>
        <p:nvPr/>
      </p:nvGrpSpPr>
      <p:grpSpPr>
        <a:xfrm>
          <a:off x="0" y="0"/>
          <a:ext cx="0" cy="0"/>
          <a:chOff x="0" y="0"/>
          <a:chExt cx="0" cy="0"/>
        </a:xfrm>
      </p:grpSpPr>
      <p:pic>
        <p:nvPicPr>
          <p:cNvPr id="261" name="Google Shape;261;p34"/>
          <p:cNvPicPr preferRelativeResize="0"/>
          <p:nvPr/>
        </p:nvPicPr>
        <p:blipFill>
          <a:blip r:embed="rId2">
            <a:alphaModFix/>
          </a:blip>
          <a:stretch>
            <a:fillRect/>
          </a:stretch>
        </p:blipFill>
        <p:spPr>
          <a:xfrm>
            <a:off x="0" y="0"/>
            <a:ext cx="9144000" cy="5143500"/>
          </a:xfrm>
          <a:prstGeom prst="rect">
            <a:avLst/>
          </a:prstGeom>
          <a:noFill/>
          <a:ln>
            <a:noFill/>
          </a:ln>
        </p:spPr>
      </p:pic>
      <p:sp>
        <p:nvSpPr>
          <p:cNvPr id="262" name="Google Shape;262;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3" name="Google Shape;263;p34"/>
          <p:cNvSpPr txBox="1"/>
          <p:nvPr>
            <p:ph idx="1" type="subTitle"/>
          </p:nvPr>
        </p:nvSpPr>
        <p:spPr>
          <a:xfrm>
            <a:off x="5055246" y="369522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64" name="Google Shape;264;p34"/>
          <p:cNvSpPr txBox="1"/>
          <p:nvPr>
            <p:ph idx="2" type="subTitle"/>
          </p:nvPr>
        </p:nvSpPr>
        <p:spPr>
          <a:xfrm>
            <a:off x="1583154" y="369522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65" name="Google Shape;265;p34"/>
          <p:cNvSpPr txBox="1"/>
          <p:nvPr>
            <p:ph idx="3" type="subTitle"/>
          </p:nvPr>
        </p:nvSpPr>
        <p:spPr>
          <a:xfrm>
            <a:off x="5055246" y="31225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200">
                <a:solidFill>
                  <a:schemeClr val="dk1"/>
                </a:solidFill>
                <a:latin typeface="Advent Pro"/>
                <a:ea typeface="Advent Pro"/>
                <a:cs typeface="Advent Pro"/>
                <a:sym typeface="Advent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66" name="Google Shape;266;p34"/>
          <p:cNvSpPr txBox="1"/>
          <p:nvPr>
            <p:ph idx="4" type="subTitle"/>
          </p:nvPr>
        </p:nvSpPr>
        <p:spPr>
          <a:xfrm>
            <a:off x="1583154" y="31225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200">
                <a:solidFill>
                  <a:schemeClr val="dk1"/>
                </a:solidFill>
                <a:latin typeface="Advent Pro"/>
                <a:ea typeface="Advent Pro"/>
                <a:cs typeface="Advent Pro"/>
                <a:sym typeface="Advent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267" name="Google Shape;267;p34"/>
          <p:cNvPicPr preferRelativeResize="0"/>
          <p:nvPr/>
        </p:nvPicPr>
        <p:blipFill>
          <a:blip r:embed="rId3">
            <a:alphaModFix/>
          </a:blip>
          <a:stretch>
            <a:fillRect/>
          </a:stretch>
        </p:blipFill>
        <p:spPr>
          <a:xfrm>
            <a:off x="6755275" y="-690125"/>
            <a:ext cx="1900950" cy="1900950"/>
          </a:xfrm>
          <a:prstGeom prst="rect">
            <a:avLst/>
          </a:prstGeom>
          <a:noFill/>
          <a:ln>
            <a:noFill/>
          </a:ln>
        </p:spPr>
      </p:pic>
      <p:pic>
        <p:nvPicPr>
          <p:cNvPr id="268" name="Google Shape;268;p34"/>
          <p:cNvPicPr preferRelativeResize="0"/>
          <p:nvPr/>
        </p:nvPicPr>
        <p:blipFill>
          <a:blip r:embed="rId3">
            <a:alphaModFix amt="60000"/>
          </a:blip>
          <a:stretch>
            <a:fillRect/>
          </a:stretch>
        </p:blipFill>
        <p:spPr>
          <a:xfrm>
            <a:off x="7867600" y="3122525"/>
            <a:ext cx="1900950" cy="1900950"/>
          </a:xfrm>
          <a:prstGeom prst="rect">
            <a:avLst/>
          </a:prstGeom>
          <a:noFill/>
          <a:ln>
            <a:noFill/>
          </a:ln>
        </p:spPr>
      </p:pic>
      <p:pic>
        <p:nvPicPr>
          <p:cNvPr id="269" name="Google Shape;269;p34"/>
          <p:cNvPicPr preferRelativeResize="0"/>
          <p:nvPr/>
        </p:nvPicPr>
        <p:blipFill>
          <a:blip r:embed="rId3">
            <a:alphaModFix amt="30000"/>
          </a:blip>
          <a:stretch>
            <a:fillRect/>
          </a:stretch>
        </p:blipFill>
        <p:spPr>
          <a:xfrm>
            <a:off x="-746900" y="1665100"/>
            <a:ext cx="1900950" cy="19009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0" name="Shape 270"/>
        <p:cNvGrpSpPr/>
        <p:nvPr/>
      </p:nvGrpSpPr>
      <p:grpSpPr>
        <a:xfrm>
          <a:off x="0" y="0"/>
          <a:ext cx="0" cy="0"/>
          <a:chOff x="0" y="0"/>
          <a:chExt cx="0" cy="0"/>
        </a:xfrm>
      </p:grpSpPr>
      <p:pic>
        <p:nvPicPr>
          <p:cNvPr id="271" name="Google Shape;271;p3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72" name="Google Shape;272;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73" name="Google Shape;273;p35"/>
          <p:cNvPicPr preferRelativeResize="0"/>
          <p:nvPr/>
        </p:nvPicPr>
        <p:blipFill>
          <a:blip r:embed="rId3">
            <a:alphaModFix/>
          </a:blip>
          <a:stretch>
            <a:fillRect/>
          </a:stretch>
        </p:blipFill>
        <p:spPr>
          <a:xfrm>
            <a:off x="7815575" y="-410975"/>
            <a:ext cx="1900950" cy="1900950"/>
          </a:xfrm>
          <a:prstGeom prst="rect">
            <a:avLst/>
          </a:prstGeom>
          <a:noFill/>
          <a:ln>
            <a:noFill/>
          </a:ln>
        </p:spPr>
      </p:pic>
      <p:pic>
        <p:nvPicPr>
          <p:cNvPr id="274" name="Google Shape;274;p35"/>
          <p:cNvPicPr preferRelativeResize="0"/>
          <p:nvPr/>
        </p:nvPicPr>
        <p:blipFill>
          <a:blip r:embed="rId3">
            <a:alphaModFix amt="36000"/>
          </a:blip>
          <a:stretch>
            <a:fillRect/>
          </a:stretch>
        </p:blipFill>
        <p:spPr>
          <a:xfrm>
            <a:off x="-1064775" y="1954025"/>
            <a:ext cx="1900950" cy="1900950"/>
          </a:xfrm>
          <a:prstGeom prst="rect">
            <a:avLst/>
          </a:prstGeom>
          <a:noFill/>
          <a:ln>
            <a:noFill/>
          </a:ln>
        </p:spPr>
      </p:pic>
      <p:pic>
        <p:nvPicPr>
          <p:cNvPr id="275" name="Google Shape;275;p35"/>
          <p:cNvPicPr preferRelativeResize="0"/>
          <p:nvPr/>
        </p:nvPicPr>
        <p:blipFill>
          <a:blip r:embed="rId3">
            <a:alphaModFix amt="23000"/>
          </a:blip>
          <a:stretch>
            <a:fillRect/>
          </a:stretch>
        </p:blipFill>
        <p:spPr>
          <a:xfrm>
            <a:off x="6862050" y="4101525"/>
            <a:ext cx="1900950" cy="19009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6" name="Shape 276"/>
        <p:cNvGrpSpPr/>
        <p:nvPr/>
      </p:nvGrpSpPr>
      <p:grpSpPr>
        <a:xfrm>
          <a:off x="0" y="0"/>
          <a:ext cx="0" cy="0"/>
          <a:chOff x="0" y="0"/>
          <a:chExt cx="0" cy="0"/>
        </a:xfrm>
      </p:grpSpPr>
      <p:pic>
        <p:nvPicPr>
          <p:cNvPr id="277" name="Google Shape;277;p3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78" name="Google Shape;278;p36"/>
          <p:cNvSpPr txBox="1"/>
          <p:nvPr>
            <p:ph type="title"/>
          </p:nvPr>
        </p:nvSpPr>
        <p:spPr>
          <a:xfrm>
            <a:off x="720000" y="1820550"/>
            <a:ext cx="2429700" cy="1502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9" name="Google Shape;279;p36"/>
          <p:cNvSpPr txBox="1"/>
          <p:nvPr>
            <p:ph idx="1" type="subTitle"/>
          </p:nvPr>
        </p:nvSpPr>
        <p:spPr>
          <a:xfrm>
            <a:off x="4136100" y="1329600"/>
            <a:ext cx="4294800" cy="2484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95959"/>
              </a:buClr>
              <a:buSzPts val="1000"/>
              <a:buFont typeface="Anaheim"/>
              <a:buAutoNum type="arabicPeriod"/>
              <a:defRPr sz="1400"/>
            </a:lvl1pPr>
            <a:lvl2pPr lvl="1" rtl="0" algn="ctr">
              <a:lnSpc>
                <a:spcPct val="100000"/>
              </a:lnSpc>
              <a:spcBef>
                <a:spcPts val="1600"/>
              </a:spcBef>
              <a:spcAft>
                <a:spcPts val="0"/>
              </a:spcAft>
              <a:buClr>
                <a:srgbClr val="595959"/>
              </a:buClr>
              <a:buSzPts val="1400"/>
              <a:buFont typeface="Anaheim"/>
              <a:buAutoNum type="alphaLcPeriod"/>
              <a:defRPr/>
            </a:lvl2pPr>
            <a:lvl3pPr lvl="2" rtl="0" algn="ctr">
              <a:lnSpc>
                <a:spcPct val="100000"/>
              </a:lnSpc>
              <a:spcBef>
                <a:spcPts val="0"/>
              </a:spcBef>
              <a:spcAft>
                <a:spcPts val="0"/>
              </a:spcAft>
              <a:buClr>
                <a:srgbClr val="595959"/>
              </a:buClr>
              <a:buSzPts val="1400"/>
              <a:buFont typeface="Anaheim"/>
              <a:buAutoNum type="romanLcPeriod"/>
              <a:defRPr/>
            </a:lvl3pPr>
            <a:lvl4pPr lvl="3" rtl="0" algn="ctr">
              <a:lnSpc>
                <a:spcPct val="100000"/>
              </a:lnSpc>
              <a:spcBef>
                <a:spcPts val="0"/>
              </a:spcBef>
              <a:spcAft>
                <a:spcPts val="0"/>
              </a:spcAft>
              <a:buClr>
                <a:srgbClr val="595959"/>
              </a:buClr>
              <a:buSzPts val="1400"/>
              <a:buFont typeface="Anaheim"/>
              <a:buAutoNum type="arabicPeriod"/>
              <a:defRPr/>
            </a:lvl4pPr>
            <a:lvl5pPr lvl="4" rtl="0" algn="ctr">
              <a:lnSpc>
                <a:spcPct val="100000"/>
              </a:lnSpc>
              <a:spcBef>
                <a:spcPts val="0"/>
              </a:spcBef>
              <a:spcAft>
                <a:spcPts val="0"/>
              </a:spcAft>
              <a:buClr>
                <a:srgbClr val="595959"/>
              </a:buClr>
              <a:buSzPts val="1400"/>
              <a:buFont typeface="Anaheim"/>
              <a:buAutoNum type="alphaLcPeriod"/>
              <a:defRPr/>
            </a:lvl5pPr>
            <a:lvl6pPr lvl="5" rtl="0" algn="ctr">
              <a:lnSpc>
                <a:spcPct val="100000"/>
              </a:lnSpc>
              <a:spcBef>
                <a:spcPts val="0"/>
              </a:spcBef>
              <a:spcAft>
                <a:spcPts val="0"/>
              </a:spcAft>
              <a:buClr>
                <a:srgbClr val="595959"/>
              </a:buClr>
              <a:buSzPts val="1400"/>
              <a:buFont typeface="Anaheim"/>
              <a:buAutoNum type="romanLcPeriod"/>
              <a:defRPr/>
            </a:lvl6pPr>
            <a:lvl7pPr lvl="6" rtl="0" algn="ctr">
              <a:lnSpc>
                <a:spcPct val="100000"/>
              </a:lnSpc>
              <a:spcBef>
                <a:spcPts val="0"/>
              </a:spcBef>
              <a:spcAft>
                <a:spcPts val="0"/>
              </a:spcAft>
              <a:buClr>
                <a:srgbClr val="595959"/>
              </a:buClr>
              <a:buSzPts val="1400"/>
              <a:buFont typeface="Anaheim"/>
              <a:buAutoNum type="arabicPeriod"/>
              <a:defRPr/>
            </a:lvl7pPr>
            <a:lvl8pPr lvl="7" rtl="0" algn="ctr">
              <a:lnSpc>
                <a:spcPct val="100000"/>
              </a:lnSpc>
              <a:spcBef>
                <a:spcPts val="0"/>
              </a:spcBef>
              <a:spcAft>
                <a:spcPts val="0"/>
              </a:spcAft>
              <a:buClr>
                <a:srgbClr val="595959"/>
              </a:buClr>
              <a:buSzPts val="1400"/>
              <a:buFont typeface="Anaheim"/>
              <a:buAutoNum type="alphaLcPeriod"/>
              <a:defRPr/>
            </a:lvl8pPr>
            <a:lvl9pPr lvl="8" rtl="0" algn="ctr">
              <a:lnSpc>
                <a:spcPct val="100000"/>
              </a:lnSpc>
              <a:spcBef>
                <a:spcPts val="0"/>
              </a:spcBef>
              <a:spcAft>
                <a:spcPts val="0"/>
              </a:spcAft>
              <a:buClr>
                <a:srgbClr val="595959"/>
              </a:buClr>
              <a:buSzPts val="1400"/>
              <a:buFont typeface="Anaheim"/>
              <a:buAutoNum type="romanLcPeriod"/>
              <a:defRPr/>
            </a:lvl9pPr>
          </a:lstStyle>
          <a:p/>
        </p:txBody>
      </p:sp>
      <p:pic>
        <p:nvPicPr>
          <p:cNvPr id="280" name="Google Shape;280;p36"/>
          <p:cNvPicPr preferRelativeResize="0"/>
          <p:nvPr/>
        </p:nvPicPr>
        <p:blipFill>
          <a:blip r:embed="rId3">
            <a:alphaModFix amt="25000"/>
          </a:blip>
          <a:stretch>
            <a:fillRect/>
          </a:stretch>
        </p:blipFill>
        <p:spPr>
          <a:xfrm>
            <a:off x="-859550" y="3229500"/>
            <a:ext cx="1900950" cy="1900950"/>
          </a:xfrm>
          <a:prstGeom prst="rect">
            <a:avLst/>
          </a:prstGeom>
          <a:noFill/>
          <a:ln>
            <a:noFill/>
          </a:ln>
        </p:spPr>
      </p:pic>
      <p:pic>
        <p:nvPicPr>
          <p:cNvPr id="281" name="Google Shape;281;p36"/>
          <p:cNvPicPr preferRelativeResize="0"/>
          <p:nvPr/>
        </p:nvPicPr>
        <p:blipFill>
          <a:blip r:embed="rId3">
            <a:alphaModFix amt="86000"/>
          </a:blip>
          <a:stretch>
            <a:fillRect/>
          </a:stretch>
        </p:blipFill>
        <p:spPr>
          <a:xfrm>
            <a:off x="2600588" y="-749150"/>
            <a:ext cx="1900950" cy="1900950"/>
          </a:xfrm>
          <a:prstGeom prst="rect">
            <a:avLst/>
          </a:prstGeom>
          <a:noFill/>
          <a:ln>
            <a:noFill/>
          </a:ln>
        </p:spPr>
      </p:pic>
      <p:pic>
        <p:nvPicPr>
          <p:cNvPr id="282" name="Google Shape;282;p36"/>
          <p:cNvPicPr preferRelativeResize="0"/>
          <p:nvPr/>
        </p:nvPicPr>
        <p:blipFill>
          <a:blip r:embed="rId3">
            <a:alphaModFix amt="25000"/>
          </a:blip>
          <a:stretch>
            <a:fillRect/>
          </a:stretch>
        </p:blipFill>
        <p:spPr>
          <a:xfrm>
            <a:off x="7643500" y="3592050"/>
            <a:ext cx="1900950" cy="190095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83" name="Shape 283"/>
        <p:cNvGrpSpPr/>
        <p:nvPr/>
      </p:nvGrpSpPr>
      <p:grpSpPr>
        <a:xfrm>
          <a:off x="0" y="0"/>
          <a:ext cx="0" cy="0"/>
          <a:chOff x="0" y="0"/>
          <a:chExt cx="0" cy="0"/>
        </a:xfrm>
      </p:grpSpPr>
      <p:pic>
        <p:nvPicPr>
          <p:cNvPr id="284" name="Google Shape;284;p37"/>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5" name="Google Shape;285;p37"/>
          <p:cNvSpPr txBox="1"/>
          <p:nvPr>
            <p:ph type="title"/>
          </p:nvPr>
        </p:nvSpPr>
        <p:spPr>
          <a:xfrm>
            <a:off x="1768500" y="1709850"/>
            <a:ext cx="5607000" cy="1723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6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pic>
        <p:nvPicPr>
          <p:cNvPr id="286" name="Google Shape;286;p37"/>
          <p:cNvPicPr preferRelativeResize="0"/>
          <p:nvPr/>
        </p:nvPicPr>
        <p:blipFill>
          <a:blip r:embed="rId3">
            <a:alphaModFix amt="86000"/>
          </a:blip>
          <a:stretch>
            <a:fillRect/>
          </a:stretch>
        </p:blipFill>
        <p:spPr>
          <a:xfrm>
            <a:off x="-81612" y="-91650"/>
            <a:ext cx="1900950" cy="1900950"/>
          </a:xfrm>
          <a:prstGeom prst="rect">
            <a:avLst/>
          </a:prstGeom>
          <a:noFill/>
          <a:ln>
            <a:noFill/>
          </a:ln>
        </p:spPr>
      </p:pic>
      <p:pic>
        <p:nvPicPr>
          <p:cNvPr id="287" name="Google Shape;287;p37"/>
          <p:cNvPicPr preferRelativeResize="0"/>
          <p:nvPr/>
        </p:nvPicPr>
        <p:blipFill>
          <a:blip r:embed="rId3">
            <a:alphaModFix amt="25000"/>
          </a:blip>
          <a:stretch>
            <a:fillRect/>
          </a:stretch>
        </p:blipFill>
        <p:spPr>
          <a:xfrm>
            <a:off x="619500" y="3592275"/>
            <a:ext cx="1900950" cy="1900950"/>
          </a:xfrm>
          <a:prstGeom prst="rect">
            <a:avLst/>
          </a:prstGeom>
          <a:noFill/>
          <a:ln>
            <a:noFill/>
          </a:ln>
        </p:spPr>
      </p:pic>
      <p:pic>
        <p:nvPicPr>
          <p:cNvPr id="288" name="Google Shape;288;p37"/>
          <p:cNvPicPr preferRelativeResize="0"/>
          <p:nvPr/>
        </p:nvPicPr>
        <p:blipFill>
          <a:blip r:embed="rId3">
            <a:alphaModFix amt="35000"/>
          </a:blip>
          <a:stretch>
            <a:fillRect/>
          </a:stretch>
        </p:blipFill>
        <p:spPr>
          <a:xfrm>
            <a:off x="6392100" y="166225"/>
            <a:ext cx="1900950" cy="1900950"/>
          </a:xfrm>
          <a:prstGeom prst="rect">
            <a:avLst/>
          </a:prstGeom>
          <a:noFill/>
          <a:ln>
            <a:noFill/>
          </a:ln>
        </p:spPr>
      </p:pic>
      <p:pic>
        <p:nvPicPr>
          <p:cNvPr id="289" name="Google Shape;289;p37"/>
          <p:cNvPicPr preferRelativeResize="0"/>
          <p:nvPr/>
        </p:nvPicPr>
        <p:blipFill>
          <a:blip r:embed="rId3">
            <a:alphaModFix amt="75000"/>
          </a:blip>
          <a:stretch>
            <a:fillRect/>
          </a:stretch>
        </p:blipFill>
        <p:spPr>
          <a:xfrm>
            <a:off x="7953863" y="2703050"/>
            <a:ext cx="1900950" cy="190095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90" name="Shape 290"/>
        <p:cNvGrpSpPr/>
        <p:nvPr/>
      </p:nvGrpSpPr>
      <p:grpSpPr>
        <a:xfrm>
          <a:off x="0" y="0"/>
          <a:ext cx="0" cy="0"/>
          <a:chOff x="0" y="0"/>
          <a:chExt cx="0" cy="0"/>
        </a:xfrm>
      </p:grpSpPr>
      <p:pic>
        <p:nvPicPr>
          <p:cNvPr id="291" name="Google Shape;291;p38"/>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2" name="Google Shape;292;p38"/>
          <p:cNvSpPr txBox="1"/>
          <p:nvPr>
            <p:ph type="title"/>
          </p:nvPr>
        </p:nvSpPr>
        <p:spPr>
          <a:xfrm>
            <a:off x="2380650" y="1441675"/>
            <a:ext cx="4382700" cy="118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6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293" name="Google Shape;293;p38"/>
          <p:cNvSpPr txBox="1"/>
          <p:nvPr>
            <p:ph idx="1" type="subTitle"/>
          </p:nvPr>
        </p:nvSpPr>
        <p:spPr>
          <a:xfrm>
            <a:off x="2380650" y="2784625"/>
            <a:ext cx="43827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pic>
        <p:nvPicPr>
          <p:cNvPr id="294" name="Google Shape;294;p38"/>
          <p:cNvPicPr preferRelativeResize="0"/>
          <p:nvPr/>
        </p:nvPicPr>
        <p:blipFill>
          <a:blip r:embed="rId3">
            <a:alphaModFix amt="86000"/>
          </a:blip>
          <a:stretch>
            <a:fillRect/>
          </a:stretch>
        </p:blipFill>
        <p:spPr>
          <a:xfrm>
            <a:off x="974988" y="172475"/>
            <a:ext cx="1900950" cy="1900950"/>
          </a:xfrm>
          <a:prstGeom prst="rect">
            <a:avLst/>
          </a:prstGeom>
          <a:noFill/>
          <a:ln>
            <a:noFill/>
          </a:ln>
        </p:spPr>
      </p:pic>
      <p:pic>
        <p:nvPicPr>
          <p:cNvPr id="295" name="Google Shape;295;p38"/>
          <p:cNvPicPr preferRelativeResize="0"/>
          <p:nvPr/>
        </p:nvPicPr>
        <p:blipFill>
          <a:blip r:embed="rId3">
            <a:alphaModFix amt="25000"/>
          </a:blip>
          <a:stretch>
            <a:fillRect/>
          </a:stretch>
        </p:blipFill>
        <p:spPr>
          <a:xfrm>
            <a:off x="-143600" y="2073425"/>
            <a:ext cx="1900950" cy="1900950"/>
          </a:xfrm>
          <a:prstGeom prst="rect">
            <a:avLst/>
          </a:prstGeom>
          <a:noFill/>
          <a:ln>
            <a:noFill/>
          </a:ln>
        </p:spPr>
      </p:pic>
      <p:pic>
        <p:nvPicPr>
          <p:cNvPr id="296" name="Google Shape;296;p38"/>
          <p:cNvPicPr preferRelativeResize="0"/>
          <p:nvPr/>
        </p:nvPicPr>
        <p:blipFill>
          <a:blip r:embed="rId3">
            <a:alphaModFix amt="35000"/>
          </a:blip>
          <a:stretch>
            <a:fillRect/>
          </a:stretch>
        </p:blipFill>
        <p:spPr>
          <a:xfrm>
            <a:off x="6377425" y="474375"/>
            <a:ext cx="1900950" cy="1900950"/>
          </a:xfrm>
          <a:prstGeom prst="rect">
            <a:avLst/>
          </a:prstGeom>
          <a:noFill/>
          <a:ln>
            <a:noFill/>
          </a:ln>
        </p:spPr>
      </p:pic>
      <p:pic>
        <p:nvPicPr>
          <p:cNvPr id="297" name="Google Shape;297;p38"/>
          <p:cNvPicPr preferRelativeResize="0"/>
          <p:nvPr/>
        </p:nvPicPr>
        <p:blipFill>
          <a:blip r:embed="rId3">
            <a:alphaModFix amt="75000"/>
          </a:blip>
          <a:stretch>
            <a:fillRect/>
          </a:stretch>
        </p:blipFill>
        <p:spPr>
          <a:xfrm>
            <a:off x="7785088" y="2784625"/>
            <a:ext cx="1900950" cy="190095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98" name="Shape 298"/>
        <p:cNvGrpSpPr/>
        <p:nvPr/>
      </p:nvGrpSpPr>
      <p:grpSpPr>
        <a:xfrm>
          <a:off x="0" y="0"/>
          <a:ext cx="0" cy="0"/>
          <a:chOff x="0" y="0"/>
          <a:chExt cx="0" cy="0"/>
        </a:xfrm>
      </p:grpSpPr>
      <p:sp>
        <p:nvSpPr>
          <p:cNvPr id="299" name="Google Shape;299;p39"/>
          <p:cNvSpPr/>
          <p:nvPr>
            <p:ph idx="2" type="pic"/>
          </p:nvPr>
        </p:nvSpPr>
        <p:spPr>
          <a:xfrm>
            <a:off x="0" y="0"/>
            <a:ext cx="9144000" cy="5143500"/>
          </a:xfrm>
          <a:prstGeom prst="rect">
            <a:avLst/>
          </a:prstGeom>
          <a:noFill/>
          <a:ln>
            <a:noFill/>
          </a:ln>
        </p:spPr>
      </p:sp>
      <p:sp>
        <p:nvSpPr>
          <p:cNvPr id="300" name="Google Shape;300;p39"/>
          <p:cNvSpPr txBox="1"/>
          <p:nvPr>
            <p:ph type="title"/>
          </p:nvPr>
        </p:nvSpPr>
        <p:spPr>
          <a:xfrm>
            <a:off x="720000" y="4014450"/>
            <a:ext cx="7704000" cy="5727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1" name="Shape 301"/>
        <p:cNvGrpSpPr/>
        <p:nvPr/>
      </p:nvGrpSpPr>
      <p:grpSpPr>
        <a:xfrm>
          <a:off x="0" y="0"/>
          <a:ext cx="0" cy="0"/>
          <a:chOff x="0" y="0"/>
          <a:chExt cx="0" cy="0"/>
        </a:xfrm>
      </p:grpSpPr>
      <p:pic>
        <p:nvPicPr>
          <p:cNvPr id="302" name="Google Shape;302;p40"/>
          <p:cNvPicPr preferRelativeResize="0"/>
          <p:nvPr/>
        </p:nvPicPr>
        <p:blipFill>
          <a:blip r:embed="rId2">
            <a:alphaModFix/>
          </a:blip>
          <a:stretch>
            <a:fillRect/>
          </a:stretch>
        </p:blipFill>
        <p:spPr>
          <a:xfrm>
            <a:off x="0" y="0"/>
            <a:ext cx="9144000" cy="5143500"/>
          </a:xfrm>
          <a:prstGeom prst="rect">
            <a:avLst/>
          </a:prstGeom>
          <a:noFill/>
          <a:ln>
            <a:noFill/>
          </a:ln>
        </p:spPr>
      </p:pic>
      <p:sp>
        <p:nvSpPr>
          <p:cNvPr id="303" name="Google Shape;303;p40"/>
          <p:cNvSpPr txBox="1"/>
          <p:nvPr>
            <p:ph hasCustomPrompt="1" type="title"/>
          </p:nvPr>
        </p:nvSpPr>
        <p:spPr>
          <a:xfrm>
            <a:off x="1988400" y="1728450"/>
            <a:ext cx="5167200" cy="1045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6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304" name="Google Shape;304;p40"/>
          <p:cNvSpPr txBox="1"/>
          <p:nvPr>
            <p:ph idx="1" type="subTitle"/>
          </p:nvPr>
        </p:nvSpPr>
        <p:spPr>
          <a:xfrm>
            <a:off x="1988400" y="2773650"/>
            <a:ext cx="5167200" cy="49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pic>
        <p:nvPicPr>
          <p:cNvPr id="305" name="Google Shape;305;p40"/>
          <p:cNvPicPr preferRelativeResize="0"/>
          <p:nvPr/>
        </p:nvPicPr>
        <p:blipFill>
          <a:blip r:embed="rId3">
            <a:alphaModFix/>
          </a:blip>
          <a:stretch>
            <a:fillRect/>
          </a:stretch>
        </p:blipFill>
        <p:spPr>
          <a:xfrm>
            <a:off x="-237250" y="-690125"/>
            <a:ext cx="1900950" cy="1900950"/>
          </a:xfrm>
          <a:prstGeom prst="rect">
            <a:avLst/>
          </a:prstGeom>
          <a:noFill/>
          <a:ln>
            <a:noFill/>
          </a:ln>
        </p:spPr>
      </p:pic>
      <p:pic>
        <p:nvPicPr>
          <p:cNvPr id="306" name="Google Shape;306;p40"/>
          <p:cNvPicPr preferRelativeResize="0"/>
          <p:nvPr/>
        </p:nvPicPr>
        <p:blipFill>
          <a:blip r:embed="rId3">
            <a:alphaModFix amt="30000"/>
          </a:blip>
          <a:stretch>
            <a:fillRect/>
          </a:stretch>
        </p:blipFill>
        <p:spPr>
          <a:xfrm>
            <a:off x="713225" y="3653525"/>
            <a:ext cx="1900950" cy="1900950"/>
          </a:xfrm>
          <a:prstGeom prst="rect">
            <a:avLst/>
          </a:prstGeom>
          <a:noFill/>
          <a:ln>
            <a:noFill/>
          </a:ln>
        </p:spPr>
      </p:pic>
      <p:pic>
        <p:nvPicPr>
          <p:cNvPr id="307" name="Google Shape;307;p40"/>
          <p:cNvPicPr preferRelativeResize="0"/>
          <p:nvPr/>
        </p:nvPicPr>
        <p:blipFill>
          <a:blip r:embed="rId3">
            <a:alphaModFix amt="60000"/>
          </a:blip>
          <a:stretch>
            <a:fillRect/>
          </a:stretch>
        </p:blipFill>
        <p:spPr>
          <a:xfrm>
            <a:off x="7662150" y="2370575"/>
            <a:ext cx="1900950" cy="190095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08" name="Shape 30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9" name="Shape 29"/>
        <p:cNvGrpSpPr/>
        <p:nvPr/>
      </p:nvGrpSpPr>
      <p:grpSpPr>
        <a:xfrm>
          <a:off x="0" y="0"/>
          <a:ext cx="0" cy="0"/>
          <a:chOff x="0" y="0"/>
          <a:chExt cx="0" cy="0"/>
        </a:xfrm>
      </p:grpSpPr>
      <p:pic>
        <p:nvPicPr>
          <p:cNvPr id="30" name="Google Shape;30;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31" name="Google Shape;31;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2" name="Google Shape;32;p5"/>
          <p:cNvSpPr txBox="1"/>
          <p:nvPr>
            <p:ph idx="1" type="subTitle"/>
          </p:nvPr>
        </p:nvSpPr>
        <p:spPr>
          <a:xfrm>
            <a:off x="5055246" y="369522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3" name="Google Shape;33;p5"/>
          <p:cNvSpPr txBox="1"/>
          <p:nvPr>
            <p:ph idx="2" type="subTitle"/>
          </p:nvPr>
        </p:nvSpPr>
        <p:spPr>
          <a:xfrm>
            <a:off x="1583154" y="3695224"/>
            <a:ext cx="25056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4" name="Google Shape;34;p5"/>
          <p:cNvSpPr txBox="1"/>
          <p:nvPr>
            <p:ph idx="3" type="subTitle"/>
          </p:nvPr>
        </p:nvSpPr>
        <p:spPr>
          <a:xfrm>
            <a:off x="5055246" y="31225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200">
                <a:solidFill>
                  <a:schemeClr val="dk1"/>
                </a:solidFill>
                <a:latin typeface="Advent Pro"/>
                <a:ea typeface="Advent Pro"/>
                <a:cs typeface="Advent Pro"/>
                <a:sym typeface="Advent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5" name="Google Shape;35;p5"/>
          <p:cNvSpPr txBox="1"/>
          <p:nvPr>
            <p:ph idx="4" type="subTitle"/>
          </p:nvPr>
        </p:nvSpPr>
        <p:spPr>
          <a:xfrm>
            <a:off x="1583154" y="3122525"/>
            <a:ext cx="25056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b="1" sz="2200">
                <a:solidFill>
                  <a:schemeClr val="dk1"/>
                </a:solidFill>
                <a:latin typeface="Advent Pro"/>
                <a:ea typeface="Advent Pro"/>
                <a:cs typeface="Advent Pro"/>
                <a:sym typeface="Advent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36" name="Google Shape;36;p5"/>
          <p:cNvPicPr preferRelativeResize="0"/>
          <p:nvPr/>
        </p:nvPicPr>
        <p:blipFill>
          <a:blip r:embed="rId3">
            <a:alphaModFix/>
          </a:blip>
          <a:stretch>
            <a:fillRect/>
          </a:stretch>
        </p:blipFill>
        <p:spPr>
          <a:xfrm>
            <a:off x="6755275" y="-690125"/>
            <a:ext cx="1900950" cy="1900950"/>
          </a:xfrm>
          <a:prstGeom prst="rect">
            <a:avLst/>
          </a:prstGeom>
          <a:noFill/>
          <a:ln>
            <a:noFill/>
          </a:ln>
        </p:spPr>
      </p:pic>
      <p:pic>
        <p:nvPicPr>
          <p:cNvPr id="37" name="Google Shape;37;p5"/>
          <p:cNvPicPr preferRelativeResize="0"/>
          <p:nvPr/>
        </p:nvPicPr>
        <p:blipFill>
          <a:blip r:embed="rId3">
            <a:alphaModFix amt="60000"/>
          </a:blip>
          <a:stretch>
            <a:fillRect/>
          </a:stretch>
        </p:blipFill>
        <p:spPr>
          <a:xfrm>
            <a:off x="7867600" y="3122525"/>
            <a:ext cx="1900950" cy="1900950"/>
          </a:xfrm>
          <a:prstGeom prst="rect">
            <a:avLst/>
          </a:prstGeom>
          <a:noFill/>
          <a:ln>
            <a:noFill/>
          </a:ln>
        </p:spPr>
      </p:pic>
      <p:pic>
        <p:nvPicPr>
          <p:cNvPr id="38" name="Google Shape;38;p5"/>
          <p:cNvPicPr preferRelativeResize="0"/>
          <p:nvPr/>
        </p:nvPicPr>
        <p:blipFill>
          <a:blip r:embed="rId3">
            <a:alphaModFix amt="30000"/>
          </a:blip>
          <a:stretch>
            <a:fillRect/>
          </a:stretch>
        </p:blipFill>
        <p:spPr>
          <a:xfrm>
            <a:off x="-746900" y="1665100"/>
            <a:ext cx="1900950" cy="190095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309" name="Shape 309"/>
        <p:cNvGrpSpPr/>
        <p:nvPr/>
      </p:nvGrpSpPr>
      <p:grpSpPr>
        <a:xfrm>
          <a:off x="0" y="0"/>
          <a:ext cx="0" cy="0"/>
          <a:chOff x="0" y="0"/>
          <a:chExt cx="0" cy="0"/>
        </a:xfrm>
      </p:grpSpPr>
      <p:pic>
        <p:nvPicPr>
          <p:cNvPr id="310" name="Google Shape;310;p42"/>
          <p:cNvPicPr preferRelativeResize="0"/>
          <p:nvPr/>
        </p:nvPicPr>
        <p:blipFill>
          <a:blip r:embed="rId2">
            <a:alphaModFix/>
          </a:blip>
          <a:stretch>
            <a:fillRect/>
          </a:stretch>
        </p:blipFill>
        <p:spPr>
          <a:xfrm>
            <a:off x="0" y="0"/>
            <a:ext cx="9144000" cy="5143500"/>
          </a:xfrm>
          <a:prstGeom prst="rect">
            <a:avLst/>
          </a:prstGeom>
          <a:noFill/>
          <a:ln>
            <a:noFill/>
          </a:ln>
        </p:spPr>
      </p:pic>
      <p:sp>
        <p:nvSpPr>
          <p:cNvPr id="311" name="Google Shape;311;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2" name="Google Shape;312;p42"/>
          <p:cNvSpPr txBox="1"/>
          <p:nvPr>
            <p:ph hasCustomPrompt="1" idx="2" type="title"/>
          </p:nvPr>
        </p:nvSpPr>
        <p:spPr>
          <a:xfrm>
            <a:off x="720000" y="1402970"/>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3" name="Google Shape;313;p42"/>
          <p:cNvSpPr txBox="1"/>
          <p:nvPr>
            <p:ph hasCustomPrompt="1" idx="3" type="title"/>
          </p:nvPr>
        </p:nvSpPr>
        <p:spPr>
          <a:xfrm>
            <a:off x="720000" y="3075841"/>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4" name="Google Shape;314;p42"/>
          <p:cNvSpPr txBox="1"/>
          <p:nvPr>
            <p:ph hasCustomPrompt="1" idx="4" type="title"/>
          </p:nvPr>
        </p:nvSpPr>
        <p:spPr>
          <a:xfrm>
            <a:off x="3419271" y="1402970"/>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5" name="Google Shape;315;p42"/>
          <p:cNvSpPr txBox="1"/>
          <p:nvPr>
            <p:ph hasCustomPrompt="1" idx="5" type="title"/>
          </p:nvPr>
        </p:nvSpPr>
        <p:spPr>
          <a:xfrm>
            <a:off x="3419274" y="3075841"/>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6" name="Google Shape;316;p42"/>
          <p:cNvSpPr txBox="1"/>
          <p:nvPr>
            <p:ph hasCustomPrompt="1" idx="6" type="title"/>
          </p:nvPr>
        </p:nvSpPr>
        <p:spPr>
          <a:xfrm>
            <a:off x="6118549" y="1402970"/>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7" name="Google Shape;317;p42"/>
          <p:cNvSpPr txBox="1"/>
          <p:nvPr>
            <p:ph hasCustomPrompt="1" idx="7" type="title"/>
          </p:nvPr>
        </p:nvSpPr>
        <p:spPr>
          <a:xfrm>
            <a:off x="6118549" y="3075841"/>
            <a:ext cx="734700" cy="4476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8" name="Google Shape;318;p42"/>
          <p:cNvSpPr txBox="1"/>
          <p:nvPr>
            <p:ph idx="1" type="subTitle"/>
          </p:nvPr>
        </p:nvSpPr>
        <p:spPr>
          <a:xfrm>
            <a:off x="720000" y="1854202"/>
            <a:ext cx="2305500" cy="763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200">
                <a:solidFill>
                  <a:schemeClr val="dk1"/>
                </a:solidFill>
                <a:latin typeface="Advent Pro"/>
                <a:ea typeface="Advent Pro"/>
                <a:cs typeface="Advent Pro"/>
                <a:sym typeface="Advent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19" name="Google Shape;319;p42"/>
          <p:cNvSpPr txBox="1"/>
          <p:nvPr>
            <p:ph idx="8" type="subTitle"/>
          </p:nvPr>
        </p:nvSpPr>
        <p:spPr>
          <a:xfrm>
            <a:off x="3419274" y="1854200"/>
            <a:ext cx="2305500" cy="763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200">
                <a:solidFill>
                  <a:schemeClr val="dk1"/>
                </a:solidFill>
                <a:latin typeface="Advent Pro"/>
                <a:ea typeface="Advent Pro"/>
                <a:cs typeface="Advent Pro"/>
                <a:sym typeface="Advent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20" name="Google Shape;320;p42"/>
          <p:cNvSpPr txBox="1"/>
          <p:nvPr>
            <p:ph idx="9" type="subTitle"/>
          </p:nvPr>
        </p:nvSpPr>
        <p:spPr>
          <a:xfrm>
            <a:off x="6118550" y="1854200"/>
            <a:ext cx="2305500" cy="763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200">
                <a:solidFill>
                  <a:schemeClr val="dk1"/>
                </a:solidFill>
                <a:latin typeface="Advent Pro"/>
                <a:ea typeface="Advent Pro"/>
                <a:cs typeface="Advent Pro"/>
                <a:sym typeface="Advent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21" name="Google Shape;321;p42"/>
          <p:cNvSpPr txBox="1"/>
          <p:nvPr>
            <p:ph idx="13" type="subTitle"/>
          </p:nvPr>
        </p:nvSpPr>
        <p:spPr>
          <a:xfrm>
            <a:off x="720000" y="3527200"/>
            <a:ext cx="2305500" cy="763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200">
                <a:solidFill>
                  <a:schemeClr val="dk1"/>
                </a:solidFill>
                <a:latin typeface="Advent Pro"/>
                <a:ea typeface="Advent Pro"/>
                <a:cs typeface="Advent Pro"/>
                <a:sym typeface="Advent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22" name="Google Shape;322;p42"/>
          <p:cNvSpPr txBox="1"/>
          <p:nvPr>
            <p:ph idx="14" type="subTitle"/>
          </p:nvPr>
        </p:nvSpPr>
        <p:spPr>
          <a:xfrm>
            <a:off x="3419275" y="3527200"/>
            <a:ext cx="2305500" cy="763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200">
                <a:solidFill>
                  <a:schemeClr val="dk1"/>
                </a:solidFill>
                <a:latin typeface="Advent Pro"/>
                <a:ea typeface="Advent Pro"/>
                <a:cs typeface="Advent Pro"/>
                <a:sym typeface="Advent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23" name="Google Shape;323;p42"/>
          <p:cNvSpPr txBox="1"/>
          <p:nvPr>
            <p:ph idx="15" type="subTitle"/>
          </p:nvPr>
        </p:nvSpPr>
        <p:spPr>
          <a:xfrm>
            <a:off x="6118550" y="3527200"/>
            <a:ext cx="2305500" cy="763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200">
                <a:solidFill>
                  <a:schemeClr val="dk1"/>
                </a:solidFill>
                <a:latin typeface="Advent Pro"/>
                <a:ea typeface="Advent Pro"/>
                <a:cs typeface="Advent Pro"/>
                <a:sym typeface="Advent Pro"/>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324" name="Google Shape;324;p42"/>
          <p:cNvPicPr preferRelativeResize="0"/>
          <p:nvPr/>
        </p:nvPicPr>
        <p:blipFill>
          <a:blip r:embed="rId3">
            <a:alphaModFix/>
          </a:blip>
          <a:stretch>
            <a:fillRect/>
          </a:stretch>
        </p:blipFill>
        <p:spPr>
          <a:xfrm>
            <a:off x="6754463" y="-300750"/>
            <a:ext cx="1900950" cy="1900950"/>
          </a:xfrm>
          <a:prstGeom prst="rect">
            <a:avLst/>
          </a:prstGeom>
          <a:noFill/>
          <a:ln>
            <a:noFill/>
          </a:ln>
        </p:spPr>
      </p:pic>
      <p:pic>
        <p:nvPicPr>
          <p:cNvPr id="325" name="Google Shape;325;p42"/>
          <p:cNvPicPr preferRelativeResize="0"/>
          <p:nvPr/>
        </p:nvPicPr>
        <p:blipFill>
          <a:blip r:embed="rId3">
            <a:alphaModFix amt="23000"/>
          </a:blip>
          <a:stretch>
            <a:fillRect/>
          </a:stretch>
        </p:blipFill>
        <p:spPr>
          <a:xfrm>
            <a:off x="-446250" y="3653525"/>
            <a:ext cx="1900950" cy="1900950"/>
          </a:xfrm>
          <a:prstGeom prst="rect">
            <a:avLst/>
          </a:prstGeom>
          <a:noFill/>
          <a:ln>
            <a:noFill/>
          </a:ln>
        </p:spPr>
      </p:pic>
      <p:pic>
        <p:nvPicPr>
          <p:cNvPr id="326" name="Google Shape;326;p42"/>
          <p:cNvPicPr preferRelativeResize="0"/>
          <p:nvPr/>
        </p:nvPicPr>
        <p:blipFill>
          <a:blip r:embed="rId3">
            <a:alphaModFix amt="36000"/>
          </a:blip>
          <a:stretch>
            <a:fillRect/>
          </a:stretch>
        </p:blipFill>
        <p:spPr>
          <a:xfrm>
            <a:off x="8206138" y="1492400"/>
            <a:ext cx="1900950" cy="190095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327" name="Shape 327"/>
        <p:cNvGrpSpPr/>
        <p:nvPr/>
      </p:nvGrpSpPr>
      <p:grpSpPr>
        <a:xfrm>
          <a:off x="0" y="0"/>
          <a:ext cx="0" cy="0"/>
          <a:chOff x="0" y="0"/>
          <a:chExt cx="0" cy="0"/>
        </a:xfrm>
      </p:grpSpPr>
      <p:pic>
        <p:nvPicPr>
          <p:cNvPr id="328" name="Google Shape;328;p43"/>
          <p:cNvPicPr preferRelativeResize="0"/>
          <p:nvPr/>
        </p:nvPicPr>
        <p:blipFill>
          <a:blip r:embed="rId2">
            <a:alphaModFix/>
          </a:blip>
          <a:stretch>
            <a:fillRect/>
          </a:stretch>
        </p:blipFill>
        <p:spPr>
          <a:xfrm>
            <a:off x="0" y="0"/>
            <a:ext cx="9144000" cy="5143500"/>
          </a:xfrm>
          <a:prstGeom prst="rect">
            <a:avLst/>
          </a:prstGeom>
          <a:noFill/>
          <a:ln>
            <a:noFill/>
          </a:ln>
        </p:spPr>
      </p:pic>
      <p:sp>
        <p:nvSpPr>
          <p:cNvPr id="329" name="Google Shape;329;p43"/>
          <p:cNvSpPr txBox="1"/>
          <p:nvPr>
            <p:ph type="title"/>
          </p:nvPr>
        </p:nvSpPr>
        <p:spPr>
          <a:xfrm>
            <a:off x="3052375" y="3100300"/>
            <a:ext cx="5378400" cy="661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000"/>
              <a:buNone/>
              <a:defRPr sz="22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330" name="Google Shape;330;p43"/>
          <p:cNvSpPr txBox="1"/>
          <p:nvPr>
            <p:ph idx="1" type="subTitle"/>
          </p:nvPr>
        </p:nvSpPr>
        <p:spPr>
          <a:xfrm>
            <a:off x="1578475" y="1126425"/>
            <a:ext cx="6852300" cy="186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pic>
        <p:nvPicPr>
          <p:cNvPr id="331" name="Google Shape;331;p43"/>
          <p:cNvPicPr preferRelativeResize="0"/>
          <p:nvPr/>
        </p:nvPicPr>
        <p:blipFill>
          <a:blip r:embed="rId3">
            <a:alphaModFix amt="86000"/>
          </a:blip>
          <a:stretch>
            <a:fillRect/>
          </a:stretch>
        </p:blipFill>
        <p:spPr>
          <a:xfrm>
            <a:off x="3771963" y="-645675"/>
            <a:ext cx="1900950" cy="1900950"/>
          </a:xfrm>
          <a:prstGeom prst="rect">
            <a:avLst/>
          </a:prstGeom>
          <a:noFill/>
          <a:ln>
            <a:noFill/>
          </a:ln>
        </p:spPr>
      </p:pic>
      <p:pic>
        <p:nvPicPr>
          <p:cNvPr id="332" name="Google Shape;332;p43"/>
          <p:cNvPicPr preferRelativeResize="0"/>
          <p:nvPr/>
        </p:nvPicPr>
        <p:blipFill>
          <a:blip r:embed="rId3">
            <a:alphaModFix amt="24000"/>
          </a:blip>
          <a:stretch>
            <a:fillRect/>
          </a:stretch>
        </p:blipFill>
        <p:spPr>
          <a:xfrm>
            <a:off x="-12" y="2662025"/>
            <a:ext cx="1900950" cy="1900950"/>
          </a:xfrm>
          <a:prstGeom prst="rect">
            <a:avLst/>
          </a:prstGeom>
          <a:noFill/>
          <a:ln>
            <a:noFill/>
          </a:ln>
        </p:spPr>
      </p:pic>
      <p:pic>
        <p:nvPicPr>
          <p:cNvPr id="333" name="Google Shape;333;p43"/>
          <p:cNvPicPr preferRelativeResize="0"/>
          <p:nvPr/>
        </p:nvPicPr>
        <p:blipFill>
          <a:blip r:embed="rId3">
            <a:alphaModFix amt="35000"/>
          </a:blip>
          <a:stretch>
            <a:fillRect/>
          </a:stretch>
        </p:blipFill>
        <p:spPr>
          <a:xfrm>
            <a:off x="7975875" y="3653525"/>
            <a:ext cx="1900950" cy="190095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334" name="Shape 334"/>
        <p:cNvGrpSpPr/>
        <p:nvPr/>
      </p:nvGrpSpPr>
      <p:grpSpPr>
        <a:xfrm>
          <a:off x="0" y="0"/>
          <a:ext cx="0" cy="0"/>
          <a:chOff x="0" y="0"/>
          <a:chExt cx="0" cy="0"/>
        </a:xfrm>
      </p:grpSpPr>
      <p:pic>
        <p:nvPicPr>
          <p:cNvPr id="335" name="Google Shape;335;p44"/>
          <p:cNvPicPr preferRelativeResize="0"/>
          <p:nvPr/>
        </p:nvPicPr>
        <p:blipFill>
          <a:blip r:embed="rId2">
            <a:alphaModFix/>
          </a:blip>
          <a:stretch>
            <a:fillRect/>
          </a:stretch>
        </p:blipFill>
        <p:spPr>
          <a:xfrm>
            <a:off x="0" y="0"/>
            <a:ext cx="9144000" cy="5143500"/>
          </a:xfrm>
          <a:prstGeom prst="rect">
            <a:avLst/>
          </a:prstGeom>
          <a:noFill/>
          <a:ln>
            <a:noFill/>
          </a:ln>
        </p:spPr>
      </p:pic>
      <p:sp>
        <p:nvSpPr>
          <p:cNvPr id="336" name="Google Shape;336;p44"/>
          <p:cNvSpPr txBox="1"/>
          <p:nvPr>
            <p:ph type="title"/>
          </p:nvPr>
        </p:nvSpPr>
        <p:spPr>
          <a:xfrm>
            <a:off x="4653875" y="1485275"/>
            <a:ext cx="3519600" cy="11163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7" name="Google Shape;337;p44"/>
          <p:cNvSpPr txBox="1"/>
          <p:nvPr>
            <p:ph idx="1" type="subTitle"/>
          </p:nvPr>
        </p:nvSpPr>
        <p:spPr>
          <a:xfrm>
            <a:off x="4653875" y="2897725"/>
            <a:ext cx="3519600" cy="7605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38" name="Google Shape;338;p44"/>
          <p:cNvSpPr/>
          <p:nvPr>
            <p:ph idx="2" type="pic"/>
          </p:nvPr>
        </p:nvSpPr>
        <p:spPr>
          <a:xfrm flipH="1">
            <a:off x="970512" y="1012925"/>
            <a:ext cx="3117600" cy="3117600"/>
          </a:xfrm>
          <a:prstGeom prst="rect">
            <a:avLst/>
          </a:prstGeom>
          <a:noFill/>
          <a:ln cap="flat" cmpd="sng" w="9525">
            <a:solidFill>
              <a:schemeClr val="dk1"/>
            </a:solidFill>
            <a:prstDash val="solid"/>
            <a:round/>
            <a:headEnd len="sm" w="sm" type="none"/>
            <a:tailEnd len="sm" w="sm" type="none"/>
          </a:ln>
        </p:spPr>
      </p:sp>
      <p:pic>
        <p:nvPicPr>
          <p:cNvPr id="339" name="Google Shape;339;p44"/>
          <p:cNvPicPr preferRelativeResize="0"/>
          <p:nvPr/>
        </p:nvPicPr>
        <p:blipFill>
          <a:blip r:embed="rId3">
            <a:alphaModFix amt="25000"/>
          </a:blip>
          <a:stretch>
            <a:fillRect/>
          </a:stretch>
        </p:blipFill>
        <p:spPr>
          <a:xfrm>
            <a:off x="-237250" y="3166675"/>
            <a:ext cx="1900950" cy="1900950"/>
          </a:xfrm>
          <a:prstGeom prst="rect">
            <a:avLst/>
          </a:prstGeom>
          <a:noFill/>
          <a:ln>
            <a:noFill/>
          </a:ln>
        </p:spPr>
      </p:pic>
      <p:pic>
        <p:nvPicPr>
          <p:cNvPr id="340" name="Google Shape;340;p44"/>
          <p:cNvPicPr preferRelativeResize="0"/>
          <p:nvPr/>
        </p:nvPicPr>
        <p:blipFill>
          <a:blip r:embed="rId3">
            <a:alphaModFix amt="75000"/>
          </a:blip>
          <a:stretch>
            <a:fillRect/>
          </a:stretch>
        </p:blipFill>
        <p:spPr>
          <a:xfrm>
            <a:off x="8173463" y="3242550"/>
            <a:ext cx="1900950" cy="190095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341" name="Shape 341"/>
        <p:cNvGrpSpPr/>
        <p:nvPr/>
      </p:nvGrpSpPr>
      <p:grpSpPr>
        <a:xfrm>
          <a:off x="0" y="0"/>
          <a:ext cx="0" cy="0"/>
          <a:chOff x="0" y="0"/>
          <a:chExt cx="0" cy="0"/>
        </a:xfrm>
      </p:grpSpPr>
      <p:pic>
        <p:nvPicPr>
          <p:cNvPr id="342" name="Google Shape;342;p45"/>
          <p:cNvPicPr preferRelativeResize="0"/>
          <p:nvPr/>
        </p:nvPicPr>
        <p:blipFill>
          <a:blip r:embed="rId2">
            <a:alphaModFix/>
          </a:blip>
          <a:stretch>
            <a:fillRect/>
          </a:stretch>
        </p:blipFill>
        <p:spPr>
          <a:xfrm>
            <a:off x="0" y="0"/>
            <a:ext cx="9144000" cy="5143500"/>
          </a:xfrm>
          <a:prstGeom prst="rect">
            <a:avLst/>
          </a:prstGeom>
          <a:noFill/>
          <a:ln>
            <a:noFill/>
          </a:ln>
        </p:spPr>
      </p:pic>
      <p:sp>
        <p:nvSpPr>
          <p:cNvPr id="343" name="Google Shape;343;p45"/>
          <p:cNvSpPr txBox="1"/>
          <p:nvPr>
            <p:ph type="title"/>
          </p:nvPr>
        </p:nvSpPr>
        <p:spPr>
          <a:xfrm>
            <a:off x="720000" y="1637550"/>
            <a:ext cx="35979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44" name="Google Shape;344;p45"/>
          <p:cNvSpPr txBox="1"/>
          <p:nvPr>
            <p:ph idx="1" type="subTitle"/>
          </p:nvPr>
        </p:nvSpPr>
        <p:spPr>
          <a:xfrm>
            <a:off x="720000" y="2700750"/>
            <a:ext cx="3597900" cy="8052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pic>
        <p:nvPicPr>
          <p:cNvPr id="345" name="Google Shape;345;p45"/>
          <p:cNvPicPr preferRelativeResize="0"/>
          <p:nvPr/>
        </p:nvPicPr>
        <p:blipFill>
          <a:blip r:embed="rId3">
            <a:alphaModFix amt="60000"/>
          </a:blip>
          <a:stretch>
            <a:fillRect/>
          </a:stretch>
        </p:blipFill>
        <p:spPr>
          <a:xfrm>
            <a:off x="7662150" y="799800"/>
            <a:ext cx="1900950" cy="1900950"/>
          </a:xfrm>
          <a:prstGeom prst="rect">
            <a:avLst/>
          </a:prstGeom>
          <a:noFill/>
          <a:ln>
            <a:noFill/>
          </a:ln>
        </p:spPr>
      </p:pic>
      <p:pic>
        <p:nvPicPr>
          <p:cNvPr id="346" name="Google Shape;346;p45"/>
          <p:cNvPicPr preferRelativeResize="0"/>
          <p:nvPr/>
        </p:nvPicPr>
        <p:blipFill>
          <a:blip r:embed="rId3">
            <a:alphaModFix amt="30000"/>
          </a:blip>
          <a:stretch>
            <a:fillRect/>
          </a:stretch>
        </p:blipFill>
        <p:spPr>
          <a:xfrm>
            <a:off x="713225" y="3653525"/>
            <a:ext cx="1900950" cy="1900950"/>
          </a:xfrm>
          <a:prstGeom prst="rect">
            <a:avLst/>
          </a:prstGeom>
          <a:noFill/>
          <a:ln>
            <a:noFill/>
          </a:ln>
        </p:spPr>
      </p:pic>
      <p:pic>
        <p:nvPicPr>
          <p:cNvPr id="347" name="Google Shape;347;p45"/>
          <p:cNvPicPr preferRelativeResize="0"/>
          <p:nvPr/>
        </p:nvPicPr>
        <p:blipFill>
          <a:blip r:embed="rId3">
            <a:alphaModFix/>
          </a:blip>
          <a:stretch>
            <a:fillRect/>
          </a:stretch>
        </p:blipFill>
        <p:spPr>
          <a:xfrm>
            <a:off x="-237250" y="-690125"/>
            <a:ext cx="1900950" cy="1900950"/>
          </a:xfrm>
          <a:prstGeom prst="rect">
            <a:avLst/>
          </a:prstGeom>
          <a:noFill/>
          <a:ln>
            <a:noFill/>
          </a:ln>
        </p:spPr>
      </p:pic>
      <p:pic>
        <p:nvPicPr>
          <p:cNvPr id="348" name="Google Shape;348;p45"/>
          <p:cNvPicPr preferRelativeResize="0"/>
          <p:nvPr/>
        </p:nvPicPr>
        <p:blipFill>
          <a:blip r:embed="rId3">
            <a:alphaModFix/>
          </a:blip>
          <a:stretch>
            <a:fillRect/>
          </a:stretch>
        </p:blipFill>
        <p:spPr>
          <a:xfrm>
            <a:off x="-237250" y="-690125"/>
            <a:ext cx="1900950" cy="1900950"/>
          </a:xfrm>
          <a:prstGeom prst="rect">
            <a:avLst/>
          </a:prstGeom>
          <a:noFill/>
          <a:ln>
            <a:noFill/>
          </a:ln>
        </p:spPr>
      </p:pic>
      <p:pic>
        <p:nvPicPr>
          <p:cNvPr id="349" name="Google Shape;349;p45"/>
          <p:cNvPicPr preferRelativeResize="0"/>
          <p:nvPr/>
        </p:nvPicPr>
        <p:blipFill>
          <a:blip r:embed="rId3">
            <a:alphaModFix amt="30000"/>
          </a:blip>
          <a:stretch>
            <a:fillRect/>
          </a:stretch>
        </p:blipFill>
        <p:spPr>
          <a:xfrm>
            <a:off x="713225" y="3653525"/>
            <a:ext cx="1900950" cy="190095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350" name="Shape 350"/>
        <p:cNvGrpSpPr/>
        <p:nvPr/>
      </p:nvGrpSpPr>
      <p:grpSpPr>
        <a:xfrm>
          <a:off x="0" y="0"/>
          <a:ext cx="0" cy="0"/>
          <a:chOff x="0" y="0"/>
          <a:chExt cx="0" cy="0"/>
        </a:xfrm>
      </p:grpSpPr>
      <p:pic>
        <p:nvPicPr>
          <p:cNvPr id="351" name="Google Shape;351;p46"/>
          <p:cNvPicPr preferRelativeResize="0"/>
          <p:nvPr/>
        </p:nvPicPr>
        <p:blipFill>
          <a:blip r:embed="rId2">
            <a:alphaModFix/>
          </a:blip>
          <a:stretch>
            <a:fillRect/>
          </a:stretch>
        </p:blipFill>
        <p:spPr>
          <a:xfrm>
            <a:off x="0" y="0"/>
            <a:ext cx="9144000" cy="5143500"/>
          </a:xfrm>
          <a:prstGeom prst="rect">
            <a:avLst/>
          </a:prstGeom>
          <a:noFill/>
          <a:ln>
            <a:noFill/>
          </a:ln>
        </p:spPr>
      </p:pic>
      <p:sp>
        <p:nvSpPr>
          <p:cNvPr id="352" name="Google Shape;352;p46"/>
          <p:cNvSpPr txBox="1"/>
          <p:nvPr>
            <p:ph type="title"/>
          </p:nvPr>
        </p:nvSpPr>
        <p:spPr>
          <a:xfrm>
            <a:off x="4837200" y="1501200"/>
            <a:ext cx="3593400" cy="1060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3" name="Google Shape;353;p46"/>
          <p:cNvSpPr txBox="1"/>
          <p:nvPr>
            <p:ph idx="1" type="subTitle"/>
          </p:nvPr>
        </p:nvSpPr>
        <p:spPr>
          <a:xfrm>
            <a:off x="4837371" y="2562000"/>
            <a:ext cx="3593400" cy="10803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pic>
        <p:nvPicPr>
          <p:cNvPr id="354" name="Google Shape;354;p46"/>
          <p:cNvPicPr preferRelativeResize="0"/>
          <p:nvPr/>
        </p:nvPicPr>
        <p:blipFill>
          <a:blip r:embed="rId3">
            <a:alphaModFix/>
          </a:blip>
          <a:stretch>
            <a:fillRect/>
          </a:stretch>
        </p:blipFill>
        <p:spPr>
          <a:xfrm flipH="1" rot="10800000">
            <a:off x="-237250" y="3653525"/>
            <a:ext cx="1900950" cy="1900950"/>
          </a:xfrm>
          <a:prstGeom prst="rect">
            <a:avLst/>
          </a:prstGeom>
          <a:noFill/>
          <a:ln>
            <a:noFill/>
          </a:ln>
        </p:spPr>
      </p:pic>
      <p:pic>
        <p:nvPicPr>
          <p:cNvPr id="355" name="Google Shape;355;p46"/>
          <p:cNvPicPr preferRelativeResize="0"/>
          <p:nvPr/>
        </p:nvPicPr>
        <p:blipFill>
          <a:blip r:embed="rId3">
            <a:alphaModFix amt="30000"/>
          </a:blip>
          <a:stretch>
            <a:fillRect/>
          </a:stretch>
        </p:blipFill>
        <p:spPr>
          <a:xfrm flipH="1" rot="10800000">
            <a:off x="449100" y="-470025"/>
            <a:ext cx="1900950" cy="1900950"/>
          </a:xfrm>
          <a:prstGeom prst="rect">
            <a:avLst/>
          </a:prstGeom>
          <a:noFill/>
          <a:ln>
            <a:noFill/>
          </a:ln>
        </p:spPr>
      </p:pic>
      <p:pic>
        <p:nvPicPr>
          <p:cNvPr id="356" name="Google Shape;356;p46"/>
          <p:cNvPicPr preferRelativeResize="0"/>
          <p:nvPr/>
        </p:nvPicPr>
        <p:blipFill>
          <a:blip r:embed="rId3">
            <a:alphaModFix amt="60000"/>
          </a:blip>
          <a:stretch>
            <a:fillRect/>
          </a:stretch>
        </p:blipFill>
        <p:spPr>
          <a:xfrm flipH="1" rot="10800000">
            <a:off x="7662150" y="-250975"/>
            <a:ext cx="1900950" cy="190095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357" name="Shape 357"/>
        <p:cNvGrpSpPr/>
        <p:nvPr/>
      </p:nvGrpSpPr>
      <p:grpSpPr>
        <a:xfrm>
          <a:off x="0" y="0"/>
          <a:ext cx="0" cy="0"/>
          <a:chOff x="0" y="0"/>
          <a:chExt cx="0" cy="0"/>
        </a:xfrm>
      </p:grpSpPr>
      <p:pic>
        <p:nvPicPr>
          <p:cNvPr id="358" name="Google Shape;358;p4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59" name="Google Shape;359;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60" name="Google Shape;360;p47"/>
          <p:cNvSpPr txBox="1"/>
          <p:nvPr>
            <p:ph idx="1" type="subTitle"/>
          </p:nvPr>
        </p:nvSpPr>
        <p:spPr>
          <a:xfrm>
            <a:off x="4911372" y="2463900"/>
            <a:ext cx="3054900" cy="774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61" name="Google Shape;361;p47"/>
          <p:cNvSpPr txBox="1"/>
          <p:nvPr>
            <p:ph idx="2" type="subTitle"/>
          </p:nvPr>
        </p:nvSpPr>
        <p:spPr>
          <a:xfrm>
            <a:off x="1177697" y="2463900"/>
            <a:ext cx="3054900" cy="774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62" name="Google Shape;362;p47"/>
          <p:cNvSpPr txBox="1"/>
          <p:nvPr>
            <p:ph idx="3" type="subTitle"/>
          </p:nvPr>
        </p:nvSpPr>
        <p:spPr>
          <a:xfrm>
            <a:off x="1177698" y="1905000"/>
            <a:ext cx="3054900" cy="558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200">
                <a:solidFill>
                  <a:schemeClr val="dk1"/>
                </a:solidFill>
                <a:latin typeface="Advent Pro"/>
                <a:ea typeface="Advent Pro"/>
                <a:cs typeface="Advent Pro"/>
                <a:sym typeface="Advent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63" name="Google Shape;363;p47"/>
          <p:cNvSpPr txBox="1"/>
          <p:nvPr>
            <p:ph idx="4" type="subTitle"/>
          </p:nvPr>
        </p:nvSpPr>
        <p:spPr>
          <a:xfrm>
            <a:off x="4911403" y="1905000"/>
            <a:ext cx="3054900" cy="558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Bebas Neue"/>
              <a:buNone/>
              <a:defRPr b="1" sz="2200">
                <a:solidFill>
                  <a:schemeClr val="dk1"/>
                </a:solidFill>
                <a:latin typeface="Advent Pro"/>
                <a:ea typeface="Advent Pro"/>
                <a:cs typeface="Advent Pro"/>
                <a:sym typeface="Advent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364" name="Google Shape;364;p47"/>
          <p:cNvPicPr preferRelativeResize="0"/>
          <p:nvPr/>
        </p:nvPicPr>
        <p:blipFill>
          <a:blip r:embed="rId3">
            <a:alphaModFix/>
          </a:blip>
          <a:stretch>
            <a:fillRect/>
          </a:stretch>
        </p:blipFill>
        <p:spPr>
          <a:xfrm>
            <a:off x="-926975" y="-462675"/>
            <a:ext cx="1900950" cy="1900950"/>
          </a:xfrm>
          <a:prstGeom prst="rect">
            <a:avLst/>
          </a:prstGeom>
          <a:noFill/>
          <a:ln>
            <a:noFill/>
          </a:ln>
        </p:spPr>
      </p:pic>
      <p:pic>
        <p:nvPicPr>
          <p:cNvPr id="365" name="Google Shape;365;p47"/>
          <p:cNvPicPr preferRelativeResize="0"/>
          <p:nvPr/>
        </p:nvPicPr>
        <p:blipFill>
          <a:blip r:embed="rId3">
            <a:alphaModFix amt="30000"/>
          </a:blip>
          <a:stretch>
            <a:fillRect/>
          </a:stretch>
        </p:blipFill>
        <p:spPr>
          <a:xfrm>
            <a:off x="199600" y="3653525"/>
            <a:ext cx="1900950" cy="1900950"/>
          </a:xfrm>
          <a:prstGeom prst="rect">
            <a:avLst/>
          </a:prstGeom>
          <a:noFill/>
          <a:ln>
            <a:noFill/>
          </a:ln>
        </p:spPr>
      </p:pic>
      <p:pic>
        <p:nvPicPr>
          <p:cNvPr id="366" name="Google Shape;366;p47"/>
          <p:cNvPicPr preferRelativeResize="0"/>
          <p:nvPr/>
        </p:nvPicPr>
        <p:blipFill>
          <a:blip r:embed="rId3">
            <a:alphaModFix amt="60000"/>
          </a:blip>
          <a:stretch>
            <a:fillRect/>
          </a:stretch>
        </p:blipFill>
        <p:spPr>
          <a:xfrm>
            <a:off x="7735525" y="445025"/>
            <a:ext cx="1900950" cy="190095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367" name="Shape 367"/>
        <p:cNvGrpSpPr/>
        <p:nvPr/>
      </p:nvGrpSpPr>
      <p:grpSpPr>
        <a:xfrm>
          <a:off x="0" y="0"/>
          <a:ext cx="0" cy="0"/>
          <a:chOff x="0" y="0"/>
          <a:chExt cx="0" cy="0"/>
        </a:xfrm>
      </p:grpSpPr>
      <p:pic>
        <p:nvPicPr>
          <p:cNvPr id="368" name="Google Shape;368;p48"/>
          <p:cNvPicPr preferRelativeResize="0"/>
          <p:nvPr/>
        </p:nvPicPr>
        <p:blipFill>
          <a:blip r:embed="rId2">
            <a:alphaModFix/>
          </a:blip>
          <a:stretch>
            <a:fillRect/>
          </a:stretch>
        </p:blipFill>
        <p:spPr>
          <a:xfrm>
            <a:off x="0" y="0"/>
            <a:ext cx="9144000" cy="5143500"/>
          </a:xfrm>
          <a:prstGeom prst="rect">
            <a:avLst/>
          </a:prstGeom>
          <a:noFill/>
          <a:ln>
            <a:noFill/>
          </a:ln>
        </p:spPr>
      </p:pic>
      <p:sp>
        <p:nvSpPr>
          <p:cNvPr id="369" name="Google Shape;369;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0" name="Google Shape;370;p48"/>
          <p:cNvSpPr txBox="1"/>
          <p:nvPr>
            <p:ph idx="1" type="subTitle"/>
          </p:nvPr>
        </p:nvSpPr>
        <p:spPr>
          <a:xfrm>
            <a:off x="4947753" y="1898050"/>
            <a:ext cx="3040800" cy="15741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71" name="Google Shape;371;p48"/>
          <p:cNvSpPr txBox="1"/>
          <p:nvPr>
            <p:ph idx="2" type="subTitle"/>
          </p:nvPr>
        </p:nvSpPr>
        <p:spPr>
          <a:xfrm>
            <a:off x="1155450" y="1898050"/>
            <a:ext cx="3040800" cy="15741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pic>
        <p:nvPicPr>
          <p:cNvPr id="372" name="Google Shape;372;p48"/>
          <p:cNvPicPr preferRelativeResize="0"/>
          <p:nvPr/>
        </p:nvPicPr>
        <p:blipFill>
          <a:blip r:embed="rId3">
            <a:alphaModFix amt="52999"/>
          </a:blip>
          <a:stretch>
            <a:fillRect/>
          </a:stretch>
        </p:blipFill>
        <p:spPr>
          <a:xfrm>
            <a:off x="-465850" y="3764250"/>
            <a:ext cx="1900950" cy="1900950"/>
          </a:xfrm>
          <a:prstGeom prst="rect">
            <a:avLst/>
          </a:prstGeom>
          <a:noFill/>
          <a:ln>
            <a:noFill/>
          </a:ln>
        </p:spPr>
      </p:pic>
      <p:pic>
        <p:nvPicPr>
          <p:cNvPr id="373" name="Google Shape;373;p48"/>
          <p:cNvPicPr preferRelativeResize="0"/>
          <p:nvPr/>
        </p:nvPicPr>
        <p:blipFill>
          <a:blip r:embed="rId3">
            <a:alphaModFix amt="60000"/>
          </a:blip>
          <a:stretch>
            <a:fillRect/>
          </a:stretch>
        </p:blipFill>
        <p:spPr>
          <a:xfrm>
            <a:off x="8322550" y="1489975"/>
            <a:ext cx="1900950" cy="1900950"/>
          </a:xfrm>
          <a:prstGeom prst="rect">
            <a:avLst/>
          </a:prstGeom>
          <a:noFill/>
          <a:ln>
            <a:noFill/>
          </a:ln>
        </p:spPr>
      </p:pic>
      <p:pic>
        <p:nvPicPr>
          <p:cNvPr id="374" name="Google Shape;374;p48"/>
          <p:cNvPicPr preferRelativeResize="0"/>
          <p:nvPr/>
        </p:nvPicPr>
        <p:blipFill>
          <a:blip r:embed="rId3">
            <a:alphaModFix amt="76000"/>
          </a:blip>
          <a:stretch>
            <a:fillRect/>
          </a:stretch>
        </p:blipFill>
        <p:spPr>
          <a:xfrm>
            <a:off x="7480300" y="-969775"/>
            <a:ext cx="1900950" cy="190095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75" name="Shape 375"/>
        <p:cNvGrpSpPr/>
        <p:nvPr/>
      </p:nvGrpSpPr>
      <p:grpSpPr>
        <a:xfrm>
          <a:off x="0" y="0"/>
          <a:ext cx="0" cy="0"/>
          <a:chOff x="0" y="0"/>
          <a:chExt cx="0" cy="0"/>
        </a:xfrm>
      </p:grpSpPr>
      <p:pic>
        <p:nvPicPr>
          <p:cNvPr id="376" name="Google Shape;376;p49"/>
          <p:cNvPicPr preferRelativeResize="0"/>
          <p:nvPr/>
        </p:nvPicPr>
        <p:blipFill>
          <a:blip r:embed="rId2">
            <a:alphaModFix/>
          </a:blip>
          <a:stretch>
            <a:fillRect/>
          </a:stretch>
        </p:blipFill>
        <p:spPr>
          <a:xfrm>
            <a:off x="0" y="0"/>
            <a:ext cx="9144000" cy="5143500"/>
          </a:xfrm>
          <a:prstGeom prst="rect">
            <a:avLst/>
          </a:prstGeom>
          <a:noFill/>
          <a:ln>
            <a:noFill/>
          </a:ln>
        </p:spPr>
      </p:pic>
      <p:sp>
        <p:nvSpPr>
          <p:cNvPr id="377" name="Google Shape;377;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8" name="Google Shape;378;p49"/>
          <p:cNvSpPr txBox="1"/>
          <p:nvPr>
            <p:ph idx="1" type="subTitle"/>
          </p:nvPr>
        </p:nvSpPr>
        <p:spPr>
          <a:xfrm>
            <a:off x="720059" y="1734240"/>
            <a:ext cx="6874200" cy="444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79" name="Google Shape;379;p49"/>
          <p:cNvSpPr txBox="1"/>
          <p:nvPr>
            <p:ph idx="2" type="subTitle"/>
          </p:nvPr>
        </p:nvSpPr>
        <p:spPr>
          <a:xfrm>
            <a:off x="719992" y="2841520"/>
            <a:ext cx="6874200" cy="444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80" name="Google Shape;380;p49"/>
          <p:cNvSpPr txBox="1"/>
          <p:nvPr>
            <p:ph idx="3" type="subTitle"/>
          </p:nvPr>
        </p:nvSpPr>
        <p:spPr>
          <a:xfrm>
            <a:off x="719925" y="3948800"/>
            <a:ext cx="6874200" cy="444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81" name="Google Shape;381;p49"/>
          <p:cNvSpPr txBox="1"/>
          <p:nvPr>
            <p:ph idx="4" type="subTitle"/>
          </p:nvPr>
        </p:nvSpPr>
        <p:spPr>
          <a:xfrm>
            <a:off x="720059" y="1371125"/>
            <a:ext cx="6874200" cy="363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200">
                <a:solidFill>
                  <a:schemeClr val="dk1"/>
                </a:solidFill>
                <a:latin typeface="Advent Pro"/>
                <a:ea typeface="Advent Pro"/>
                <a:cs typeface="Advent Pro"/>
                <a:sym typeface="Advent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2" name="Google Shape;382;p49"/>
          <p:cNvSpPr txBox="1"/>
          <p:nvPr>
            <p:ph idx="5" type="subTitle"/>
          </p:nvPr>
        </p:nvSpPr>
        <p:spPr>
          <a:xfrm>
            <a:off x="720002" y="2478398"/>
            <a:ext cx="6874200" cy="363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200">
                <a:solidFill>
                  <a:schemeClr val="dk1"/>
                </a:solidFill>
                <a:latin typeface="Advent Pro"/>
                <a:ea typeface="Advent Pro"/>
                <a:cs typeface="Advent Pro"/>
                <a:sym typeface="Advent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83" name="Google Shape;383;p49"/>
          <p:cNvSpPr txBox="1"/>
          <p:nvPr>
            <p:ph idx="6" type="subTitle"/>
          </p:nvPr>
        </p:nvSpPr>
        <p:spPr>
          <a:xfrm>
            <a:off x="719925" y="3585672"/>
            <a:ext cx="6874200" cy="363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200">
                <a:solidFill>
                  <a:schemeClr val="dk1"/>
                </a:solidFill>
                <a:latin typeface="Advent Pro"/>
                <a:ea typeface="Advent Pro"/>
                <a:cs typeface="Advent Pro"/>
                <a:sym typeface="Advent Pr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384" name="Google Shape;384;p49"/>
          <p:cNvPicPr preferRelativeResize="0"/>
          <p:nvPr/>
        </p:nvPicPr>
        <p:blipFill>
          <a:blip r:embed="rId3">
            <a:alphaModFix amt="60000"/>
          </a:blip>
          <a:stretch>
            <a:fillRect/>
          </a:stretch>
        </p:blipFill>
        <p:spPr>
          <a:xfrm flipH="1" rot="10800000">
            <a:off x="-1187725" y="1584575"/>
            <a:ext cx="1900950" cy="1900950"/>
          </a:xfrm>
          <a:prstGeom prst="rect">
            <a:avLst/>
          </a:prstGeom>
          <a:noFill/>
          <a:ln>
            <a:noFill/>
          </a:ln>
        </p:spPr>
      </p:pic>
      <p:pic>
        <p:nvPicPr>
          <p:cNvPr id="385" name="Google Shape;385;p49"/>
          <p:cNvPicPr preferRelativeResize="0"/>
          <p:nvPr/>
        </p:nvPicPr>
        <p:blipFill>
          <a:blip r:embed="rId3">
            <a:alphaModFix amt="30000"/>
          </a:blip>
          <a:stretch>
            <a:fillRect/>
          </a:stretch>
        </p:blipFill>
        <p:spPr>
          <a:xfrm flipH="1" rot="10800000">
            <a:off x="3919650" y="-921125"/>
            <a:ext cx="1900950" cy="1900950"/>
          </a:xfrm>
          <a:prstGeom prst="rect">
            <a:avLst/>
          </a:prstGeom>
          <a:noFill/>
          <a:ln>
            <a:noFill/>
          </a:ln>
        </p:spPr>
      </p:pic>
      <p:pic>
        <p:nvPicPr>
          <p:cNvPr id="386" name="Google Shape;386;p49"/>
          <p:cNvPicPr preferRelativeResize="0"/>
          <p:nvPr/>
        </p:nvPicPr>
        <p:blipFill>
          <a:blip r:embed="rId3">
            <a:alphaModFix/>
          </a:blip>
          <a:stretch>
            <a:fillRect/>
          </a:stretch>
        </p:blipFill>
        <p:spPr>
          <a:xfrm flipH="1" rot="10800000">
            <a:off x="7997825" y="3714000"/>
            <a:ext cx="1900950" cy="190095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87" name="Shape 387"/>
        <p:cNvGrpSpPr/>
        <p:nvPr/>
      </p:nvGrpSpPr>
      <p:grpSpPr>
        <a:xfrm>
          <a:off x="0" y="0"/>
          <a:ext cx="0" cy="0"/>
          <a:chOff x="0" y="0"/>
          <a:chExt cx="0" cy="0"/>
        </a:xfrm>
      </p:grpSpPr>
      <p:pic>
        <p:nvPicPr>
          <p:cNvPr id="388" name="Google Shape;388;p50"/>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9" name="Google Shape;389;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90" name="Google Shape;390;p50"/>
          <p:cNvSpPr txBox="1"/>
          <p:nvPr>
            <p:ph idx="1" type="subTitle"/>
          </p:nvPr>
        </p:nvSpPr>
        <p:spPr>
          <a:xfrm>
            <a:off x="1253225" y="1685400"/>
            <a:ext cx="2811000" cy="105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91" name="Google Shape;391;p50"/>
          <p:cNvSpPr txBox="1"/>
          <p:nvPr>
            <p:ph idx="2" type="subTitle"/>
          </p:nvPr>
        </p:nvSpPr>
        <p:spPr>
          <a:xfrm>
            <a:off x="5079776" y="1685400"/>
            <a:ext cx="2811000" cy="105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92" name="Google Shape;392;p50"/>
          <p:cNvSpPr txBox="1"/>
          <p:nvPr>
            <p:ph idx="3" type="subTitle"/>
          </p:nvPr>
        </p:nvSpPr>
        <p:spPr>
          <a:xfrm>
            <a:off x="1253225" y="3345975"/>
            <a:ext cx="2811000" cy="105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93" name="Google Shape;393;p50"/>
          <p:cNvSpPr txBox="1"/>
          <p:nvPr>
            <p:ph idx="4" type="subTitle"/>
          </p:nvPr>
        </p:nvSpPr>
        <p:spPr>
          <a:xfrm>
            <a:off x="5079776" y="3345975"/>
            <a:ext cx="2811000" cy="105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94" name="Google Shape;394;p50"/>
          <p:cNvSpPr txBox="1"/>
          <p:nvPr>
            <p:ph idx="5" type="subTitle"/>
          </p:nvPr>
        </p:nvSpPr>
        <p:spPr>
          <a:xfrm>
            <a:off x="1253224" y="1315850"/>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Advent Pro"/>
                <a:ea typeface="Advent Pro"/>
                <a:cs typeface="Advent Pro"/>
                <a:sym typeface="Advent Pro"/>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95" name="Google Shape;395;p50"/>
          <p:cNvSpPr txBox="1"/>
          <p:nvPr>
            <p:ph idx="6" type="subTitle"/>
          </p:nvPr>
        </p:nvSpPr>
        <p:spPr>
          <a:xfrm>
            <a:off x="1253224" y="2976500"/>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Advent Pro"/>
                <a:ea typeface="Advent Pro"/>
                <a:cs typeface="Advent Pro"/>
                <a:sym typeface="Advent Pro"/>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96" name="Google Shape;396;p50"/>
          <p:cNvSpPr txBox="1"/>
          <p:nvPr>
            <p:ph idx="7" type="subTitle"/>
          </p:nvPr>
        </p:nvSpPr>
        <p:spPr>
          <a:xfrm>
            <a:off x="5079749" y="1315850"/>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Advent Pro"/>
                <a:ea typeface="Advent Pro"/>
                <a:cs typeface="Advent Pro"/>
                <a:sym typeface="Advent Pro"/>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397" name="Google Shape;397;p50"/>
          <p:cNvSpPr txBox="1"/>
          <p:nvPr>
            <p:ph idx="8" type="subTitle"/>
          </p:nvPr>
        </p:nvSpPr>
        <p:spPr>
          <a:xfrm>
            <a:off x="5079749" y="2976500"/>
            <a:ext cx="28110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Advent Pro"/>
                <a:ea typeface="Advent Pro"/>
                <a:cs typeface="Advent Pro"/>
                <a:sym typeface="Advent Pro"/>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pic>
        <p:nvPicPr>
          <p:cNvPr id="398" name="Google Shape;398;p50"/>
          <p:cNvPicPr preferRelativeResize="0"/>
          <p:nvPr/>
        </p:nvPicPr>
        <p:blipFill>
          <a:blip r:embed="rId3">
            <a:alphaModFix/>
          </a:blip>
          <a:stretch>
            <a:fillRect/>
          </a:stretch>
        </p:blipFill>
        <p:spPr>
          <a:xfrm>
            <a:off x="-1051700" y="799375"/>
            <a:ext cx="1900950" cy="1900950"/>
          </a:xfrm>
          <a:prstGeom prst="rect">
            <a:avLst/>
          </a:prstGeom>
          <a:noFill/>
          <a:ln>
            <a:noFill/>
          </a:ln>
        </p:spPr>
      </p:pic>
      <p:pic>
        <p:nvPicPr>
          <p:cNvPr id="399" name="Google Shape;399;p50"/>
          <p:cNvPicPr preferRelativeResize="0"/>
          <p:nvPr/>
        </p:nvPicPr>
        <p:blipFill>
          <a:blip r:embed="rId3">
            <a:alphaModFix amt="30000"/>
          </a:blip>
          <a:stretch>
            <a:fillRect/>
          </a:stretch>
        </p:blipFill>
        <p:spPr>
          <a:xfrm>
            <a:off x="6142725" y="4399275"/>
            <a:ext cx="1900950" cy="1900950"/>
          </a:xfrm>
          <a:prstGeom prst="rect">
            <a:avLst/>
          </a:prstGeom>
          <a:noFill/>
          <a:ln>
            <a:noFill/>
          </a:ln>
        </p:spPr>
      </p:pic>
      <p:pic>
        <p:nvPicPr>
          <p:cNvPr id="400" name="Google Shape;400;p50"/>
          <p:cNvPicPr preferRelativeResize="0"/>
          <p:nvPr/>
        </p:nvPicPr>
        <p:blipFill>
          <a:blip r:embed="rId3">
            <a:alphaModFix amt="60000"/>
          </a:blip>
          <a:stretch>
            <a:fillRect/>
          </a:stretch>
        </p:blipFill>
        <p:spPr>
          <a:xfrm>
            <a:off x="7948300" y="983825"/>
            <a:ext cx="1900950" cy="190095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401" name="Shape 401"/>
        <p:cNvGrpSpPr/>
        <p:nvPr/>
      </p:nvGrpSpPr>
      <p:grpSpPr>
        <a:xfrm>
          <a:off x="0" y="0"/>
          <a:ext cx="0" cy="0"/>
          <a:chOff x="0" y="0"/>
          <a:chExt cx="0" cy="0"/>
        </a:xfrm>
      </p:grpSpPr>
      <p:pic>
        <p:nvPicPr>
          <p:cNvPr id="402" name="Google Shape;402;p51"/>
          <p:cNvPicPr preferRelativeResize="0"/>
          <p:nvPr/>
        </p:nvPicPr>
        <p:blipFill>
          <a:blip r:embed="rId2">
            <a:alphaModFix/>
          </a:blip>
          <a:stretch>
            <a:fillRect/>
          </a:stretch>
        </p:blipFill>
        <p:spPr>
          <a:xfrm>
            <a:off x="0" y="0"/>
            <a:ext cx="9144000" cy="5143500"/>
          </a:xfrm>
          <a:prstGeom prst="rect">
            <a:avLst/>
          </a:prstGeom>
          <a:noFill/>
          <a:ln>
            <a:noFill/>
          </a:ln>
        </p:spPr>
      </p:pic>
      <p:sp>
        <p:nvSpPr>
          <p:cNvPr id="403" name="Google Shape;403;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04" name="Google Shape;404;p51"/>
          <p:cNvSpPr txBox="1"/>
          <p:nvPr>
            <p:ph idx="1" type="subTitle"/>
          </p:nvPr>
        </p:nvSpPr>
        <p:spPr>
          <a:xfrm>
            <a:off x="720000" y="1930253"/>
            <a:ext cx="2156400" cy="7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05" name="Google Shape;405;p51"/>
          <p:cNvSpPr txBox="1"/>
          <p:nvPr>
            <p:ph idx="2" type="subTitle"/>
          </p:nvPr>
        </p:nvSpPr>
        <p:spPr>
          <a:xfrm>
            <a:off x="3493800" y="1930253"/>
            <a:ext cx="2156400" cy="7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06" name="Google Shape;406;p51"/>
          <p:cNvSpPr txBox="1"/>
          <p:nvPr>
            <p:ph idx="3" type="subTitle"/>
          </p:nvPr>
        </p:nvSpPr>
        <p:spPr>
          <a:xfrm>
            <a:off x="720000" y="3506475"/>
            <a:ext cx="2156400" cy="7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07" name="Google Shape;407;p51"/>
          <p:cNvSpPr txBox="1"/>
          <p:nvPr>
            <p:ph idx="4" type="subTitle"/>
          </p:nvPr>
        </p:nvSpPr>
        <p:spPr>
          <a:xfrm>
            <a:off x="3493800" y="3506475"/>
            <a:ext cx="2156400" cy="7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08" name="Google Shape;408;p51"/>
          <p:cNvSpPr txBox="1"/>
          <p:nvPr>
            <p:ph idx="5" type="subTitle"/>
          </p:nvPr>
        </p:nvSpPr>
        <p:spPr>
          <a:xfrm>
            <a:off x="6267600" y="1930253"/>
            <a:ext cx="2156400" cy="7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09" name="Google Shape;409;p51"/>
          <p:cNvSpPr txBox="1"/>
          <p:nvPr>
            <p:ph idx="6" type="subTitle"/>
          </p:nvPr>
        </p:nvSpPr>
        <p:spPr>
          <a:xfrm>
            <a:off x="6267600" y="3506475"/>
            <a:ext cx="2156400" cy="7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10" name="Google Shape;410;p51"/>
          <p:cNvSpPr txBox="1"/>
          <p:nvPr>
            <p:ph idx="7" type="subTitle"/>
          </p:nvPr>
        </p:nvSpPr>
        <p:spPr>
          <a:xfrm>
            <a:off x="720000" y="1556375"/>
            <a:ext cx="21564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Advent Pro"/>
                <a:ea typeface="Advent Pro"/>
                <a:cs typeface="Advent Pro"/>
                <a:sym typeface="Advent Pro"/>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411" name="Google Shape;411;p51"/>
          <p:cNvSpPr txBox="1"/>
          <p:nvPr>
            <p:ph idx="8" type="subTitle"/>
          </p:nvPr>
        </p:nvSpPr>
        <p:spPr>
          <a:xfrm>
            <a:off x="3493800" y="1556375"/>
            <a:ext cx="21564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Advent Pro"/>
                <a:ea typeface="Advent Pro"/>
                <a:cs typeface="Advent Pro"/>
                <a:sym typeface="Advent Pro"/>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412" name="Google Shape;412;p51"/>
          <p:cNvSpPr txBox="1"/>
          <p:nvPr>
            <p:ph idx="9" type="subTitle"/>
          </p:nvPr>
        </p:nvSpPr>
        <p:spPr>
          <a:xfrm>
            <a:off x="6267600" y="1556375"/>
            <a:ext cx="21564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Advent Pro"/>
                <a:ea typeface="Advent Pro"/>
                <a:cs typeface="Advent Pro"/>
                <a:sym typeface="Advent Pro"/>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413" name="Google Shape;413;p51"/>
          <p:cNvSpPr txBox="1"/>
          <p:nvPr>
            <p:ph idx="13" type="subTitle"/>
          </p:nvPr>
        </p:nvSpPr>
        <p:spPr>
          <a:xfrm>
            <a:off x="720000" y="3129377"/>
            <a:ext cx="21564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Advent Pro"/>
                <a:ea typeface="Advent Pro"/>
                <a:cs typeface="Advent Pro"/>
                <a:sym typeface="Advent Pro"/>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414" name="Google Shape;414;p51"/>
          <p:cNvSpPr txBox="1"/>
          <p:nvPr>
            <p:ph idx="14" type="subTitle"/>
          </p:nvPr>
        </p:nvSpPr>
        <p:spPr>
          <a:xfrm>
            <a:off x="3493800" y="3129377"/>
            <a:ext cx="21564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Advent Pro"/>
                <a:ea typeface="Advent Pro"/>
                <a:cs typeface="Advent Pro"/>
                <a:sym typeface="Advent Pro"/>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415" name="Google Shape;415;p51"/>
          <p:cNvSpPr txBox="1"/>
          <p:nvPr>
            <p:ph idx="15" type="subTitle"/>
          </p:nvPr>
        </p:nvSpPr>
        <p:spPr>
          <a:xfrm>
            <a:off x="6267600" y="3129377"/>
            <a:ext cx="21564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000"/>
              <a:buFont typeface="Raleway"/>
              <a:buNone/>
              <a:defRPr b="1" sz="2200">
                <a:solidFill>
                  <a:schemeClr val="dk1"/>
                </a:solidFill>
                <a:latin typeface="Advent Pro"/>
                <a:ea typeface="Advent Pro"/>
                <a:cs typeface="Advent Pro"/>
                <a:sym typeface="Advent Pro"/>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pic>
        <p:nvPicPr>
          <p:cNvPr id="416" name="Google Shape;416;p51"/>
          <p:cNvPicPr preferRelativeResize="0"/>
          <p:nvPr/>
        </p:nvPicPr>
        <p:blipFill>
          <a:blip r:embed="rId3">
            <a:alphaModFix amt="60000"/>
          </a:blip>
          <a:stretch>
            <a:fillRect/>
          </a:stretch>
        </p:blipFill>
        <p:spPr>
          <a:xfrm>
            <a:off x="8424000" y="1268875"/>
            <a:ext cx="1900950" cy="1900950"/>
          </a:xfrm>
          <a:prstGeom prst="rect">
            <a:avLst/>
          </a:prstGeom>
          <a:noFill/>
          <a:ln>
            <a:noFill/>
          </a:ln>
        </p:spPr>
      </p:pic>
      <p:pic>
        <p:nvPicPr>
          <p:cNvPr id="417" name="Google Shape;417;p51"/>
          <p:cNvPicPr preferRelativeResize="0"/>
          <p:nvPr/>
        </p:nvPicPr>
        <p:blipFill>
          <a:blip r:embed="rId3">
            <a:alphaModFix amt="30000"/>
          </a:blip>
          <a:stretch>
            <a:fillRect/>
          </a:stretch>
        </p:blipFill>
        <p:spPr>
          <a:xfrm>
            <a:off x="-901000" y="3800250"/>
            <a:ext cx="1900950" cy="1900950"/>
          </a:xfrm>
          <a:prstGeom prst="rect">
            <a:avLst/>
          </a:prstGeom>
          <a:noFill/>
          <a:ln>
            <a:noFill/>
          </a:ln>
        </p:spPr>
      </p:pic>
      <p:pic>
        <p:nvPicPr>
          <p:cNvPr id="418" name="Google Shape;418;p51"/>
          <p:cNvPicPr preferRelativeResize="0"/>
          <p:nvPr/>
        </p:nvPicPr>
        <p:blipFill>
          <a:blip r:embed="rId3">
            <a:alphaModFix/>
          </a:blip>
          <a:stretch>
            <a:fillRect/>
          </a:stretch>
        </p:blipFill>
        <p:spPr>
          <a:xfrm>
            <a:off x="7243050" y="-968725"/>
            <a:ext cx="1900950" cy="19009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pic>
        <p:nvPicPr>
          <p:cNvPr id="40" name="Google Shape;40;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41" name="Google Shape;41;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42" name="Google Shape;42;p6"/>
          <p:cNvPicPr preferRelativeResize="0"/>
          <p:nvPr/>
        </p:nvPicPr>
        <p:blipFill>
          <a:blip r:embed="rId3">
            <a:alphaModFix/>
          </a:blip>
          <a:stretch>
            <a:fillRect/>
          </a:stretch>
        </p:blipFill>
        <p:spPr>
          <a:xfrm>
            <a:off x="7815575" y="-410975"/>
            <a:ext cx="1900950" cy="1900950"/>
          </a:xfrm>
          <a:prstGeom prst="rect">
            <a:avLst/>
          </a:prstGeom>
          <a:noFill/>
          <a:ln>
            <a:noFill/>
          </a:ln>
        </p:spPr>
      </p:pic>
      <p:pic>
        <p:nvPicPr>
          <p:cNvPr id="43" name="Google Shape;43;p6"/>
          <p:cNvPicPr preferRelativeResize="0"/>
          <p:nvPr/>
        </p:nvPicPr>
        <p:blipFill>
          <a:blip r:embed="rId3">
            <a:alphaModFix amt="36000"/>
          </a:blip>
          <a:stretch>
            <a:fillRect/>
          </a:stretch>
        </p:blipFill>
        <p:spPr>
          <a:xfrm>
            <a:off x="-1064775" y="1954025"/>
            <a:ext cx="1900950" cy="1900950"/>
          </a:xfrm>
          <a:prstGeom prst="rect">
            <a:avLst/>
          </a:prstGeom>
          <a:noFill/>
          <a:ln>
            <a:noFill/>
          </a:ln>
        </p:spPr>
      </p:pic>
      <p:pic>
        <p:nvPicPr>
          <p:cNvPr id="44" name="Google Shape;44;p6"/>
          <p:cNvPicPr preferRelativeResize="0"/>
          <p:nvPr/>
        </p:nvPicPr>
        <p:blipFill>
          <a:blip r:embed="rId3">
            <a:alphaModFix amt="23000"/>
          </a:blip>
          <a:stretch>
            <a:fillRect/>
          </a:stretch>
        </p:blipFill>
        <p:spPr>
          <a:xfrm>
            <a:off x="6862050" y="4101525"/>
            <a:ext cx="1900950" cy="190095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419" name="Shape 419"/>
        <p:cNvGrpSpPr/>
        <p:nvPr/>
      </p:nvGrpSpPr>
      <p:grpSpPr>
        <a:xfrm>
          <a:off x="0" y="0"/>
          <a:ext cx="0" cy="0"/>
          <a:chOff x="0" y="0"/>
          <a:chExt cx="0" cy="0"/>
        </a:xfrm>
      </p:grpSpPr>
      <p:pic>
        <p:nvPicPr>
          <p:cNvPr id="420" name="Google Shape;420;p52"/>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1" name="Google Shape;421;p52"/>
          <p:cNvSpPr txBox="1"/>
          <p:nvPr>
            <p:ph hasCustomPrompt="1" type="title"/>
          </p:nvPr>
        </p:nvSpPr>
        <p:spPr>
          <a:xfrm>
            <a:off x="713225" y="618400"/>
            <a:ext cx="38724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22" name="Google Shape;422;p52"/>
          <p:cNvSpPr txBox="1"/>
          <p:nvPr>
            <p:ph idx="1" type="subTitle"/>
          </p:nvPr>
        </p:nvSpPr>
        <p:spPr>
          <a:xfrm>
            <a:off x="713225" y="1354366"/>
            <a:ext cx="3872400" cy="46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23" name="Google Shape;423;p52"/>
          <p:cNvSpPr txBox="1"/>
          <p:nvPr>
            <p:ph hasCustomPrompt="1" idx="2" type="title"/>
          </p:nvPr>
        </p:nvSpPr>
        <p:spPr>
          <a:xfrm>
            <a:off x="2635800" y="1970661"/>
            <a:ext cx="38724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24" name="Google Shape;424;p52"/>
          <p:cNvSpPr txBox="1"/>
          <p:nvPr>
            <p:ph idx="3" type="subTitle"/>
          </p:nvPr>
        </p:nvSpPr>
        <p:spPr>
          <a:xfrm>
            <a:off x="2635800" y="2706632"/>
            <a:ext cx="3872400" cy="46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425" name="Google Shape;425;p52"/>
          <p:cNvSpPr txBox="1"/>
          <p:nvPr>
            <p:ph hasCustomPrompt="1" idx="4" type="title"/>
          </p:nvPr>
        </p:nvSpPr>
        <p:spPr>
          <a:xfrm>
            <a:off x="4558375" y="3322922"/>
            <a:ext cx="38724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426" name="Google Shape;426;p52"/>
          <p:cNvSpPr txBox="1"/>
          <p:nvPr>
            <p:ph idx="5" type="subTitle"/>
          </p:nvPr>
        </p:nvSpPr>
        <p:spPr>
          <a:xfrm>
            <a:off x="4558375" y="4058898"/>
            <a:ext cx="3872400" cy="4662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pic>
        <p:nvPicPr>
          <p:cNvPr id="427" name="Google Shape;427;p52"/>
          <p:cNvPicPr preferRelativeResize="0"/>
          <p:nvPr/>
        </p:nvPicPr>
        <p:blipFill>
          <a:blip r:embed="rId3">
            <a:alphaModFix/>
          </a:blip>
          <a:stretch>
            <a:fillRect/>
          </a:stretch>
        </p:blipFill>
        <p:spPr>
          <a:xfrm>
            <a:off x="151650" y="2992800"/>
            <a:ext cx="1900950" cy="1900950"/>
          </a:xfrm>
          <a:prstGeom prst="rect">
            <a:avLst/>
          </a:prstGeom>
          <a:noFill/>
          <a:ln>
            <a:noFill/>
          </a:ln>
        </p:spPr>
      </p:pic>
      <p:pic>
        <p:nvPicPr>
          <p:cNvPr id="428" name="Google Shape;428;p52"/>
          <p:cNvPicPr preferRelativeResize="0"/>
          <p:nvPr/>
        </p:nvPicPr>
        <p:blipFill>
          <a:blip r:embed="rId3">
            <a:alphaModFix amt="30000"/>
          </a:blip>
          <a:stretch>
            <a:fillRect/>
          </a:stretch>
        </p:blipFill>
        <p:spPr>
          <a:xfrm>
            <a:off x="5365125" y="-809100"/>
            <a:ext cx="1900950" cy="1900950"/>
          </a:xfrm>
          <a:prstGeom prst="rect">
            <a:avLst/>
          </a:prstGeom>
          <a:noFill/>
          <a:ln>
            <a:noFill/>
          </a:ln>
        </p:spPr>
      </p:pic>
      <p:pic>
        <p:nvPicPr>
          <p:cNvPr id="429" name="Google Shape;429;p52"/>
          <p:cNvPicPr preferRelativeResize="0"/>
          <p:nvPr/>
        </p:nvPicPr>
        <p:blipFill>
          <a:blip r:embed="rId3">
            <a:alphaModFix amt="60000"/>
          </a:blip>
          <a:stretch>
            <a:fillRect/>
          </a:stretch>
        </p:blipFill>
        <p:spPr>
          <a:xfrm>
            <a:off x="7075150" y="1091850"/>
            <a:ext cx="1900950" cy="19009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30" name="Shape 430"/>
        <p:cNvGrpSpPr/>
        <p:nvPr/>
      </p:nvGrpSpPr>
      <p:grpSpPr>
        <a:xfrm>
          <a:off x="0" y="0"/>
          <a:ext cx="0" cy="0"/>
          <a:chOff x="0" y="0"/>
          <a:chExt cx="0" cy="0"/>
        </a:xfrm>
      </p:grpSpPr>
      <p:pic>
        <p:nvPicPr>
          <p:cNvPr id="431" name="Google Shape;431;p53"/>
          <p:cNvPicPr preferRelativeResize="0"/>
          <p:nvPr/>
        </p:nvPicPr>
        <p:blipFill>
          <a:blip r:embed="rId2">
            <a:alphaModFix/>
          </a:blip>
          <a:stretch>
            <a:fillRect/>
          </a:stretch>
        </p:blipFill>
        <p:spPr>
          <a:xfrm>
            <a:off x="0" y="0"/>
            <a:ext cx="9144000" cy="5143500"/>
          </a:xfrm>
          <a:prstGeom prst="rect">
            <a:avLst/>
          </a:prstGeom>
          <a:noFill/>
          <a:ln>
            <a:noFill/>
          </a:ln>
        </p:spPr>
      </p:pic>
      <p:sp>
        <p:nvSpPr>
          <p:cNvPr id="432" name="Google Shape;432;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433" name="Google Shape;433;p53"/>
          <p:cNvPicPr preferRelativeResize="0"/>
          <p:nvPr/>
        </p:nvPicPr>
        <p:blipFill>
          <a:blip r:embed="rId3">
            <a:alphaModFix amt="36000"/>
          </a:blip>
          <a:stretch>
            <a:fillRect/>
          </a:stretch>
        </p:blipFill>
        <p:spPr>
          <a:xfrm>
            <a:off x="-772950" y="4004925"/>
            <a:ext cx="1900950" cy="1900950"/>
          </a:xfrm>
          <a:prstGeom prst="rect">
            <a:avLst/>
          </a:prstGeom>
          <a:noFill/>
          <a:ln>
            <a:noFill/>
          </a:ln>
        </p:spPr>
      </p:pic>
      <p:pic>
        <p:nvPicPr>
          <p:cNvPr id="434" name="Google Shape;434;p53"/>
          <p:cNvPicPr preferRelativeResize="0"/>
          <p:nvPr/>
        </p:nvPicPr>
        <p:blipFill>
          <a:blip r:embed="rId3">
            <a:alphaModFix amt="23000"/>
          </a:blip>
          <a:stretch>
            <a:fillRect/>
          </a:stretch>
        </p:blipFill>
        <p:spPr>
          <a:xfrm>
            <a:off x="8203800" y="2063000"/>
            <a:ext cx="1900950" cy="1900950"/>
          </a:xfrm>
          <a:prstGeom prst="rect">
            <a:avLst/>
          </a:prstGeom>
          <a:noFill/>
          <a:ln>
            <a:noFill/>
          </a:ln>
        </p:spPr>
      </p:pic>
      <p:pic>
        <p:nvPicPr>
          <p:cNvPr id="435" name="Google Shape;435;p53"/>
          <p:cNvPicPr preferRelativeResize="0"/>
          <p:nvPr/>
        </p:nvPicPr>
        <p:blipFill>
          <a:blip r:embed="rId3">
            <a:alphaModFix/>
          </a:blip>
          <a:stretch>
            <a:fillRect/>
          </a:stretch>
        </p:blipFill>
        <p:spPr>
          <a:xfrm>
            <a:off x="5375550" y="-1262125"/>
            <a:ext cx="1900950" cy="190095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436" name="Shape 436"/>
        <p:cNvGrpSpPr/>
        <p:nvPr/>
      </p:nvGrpSpPr>
      <p:grpSpPr>
        <a:xfrm>
          <a:off x="0" y="0"/>
          <a:ext cx="0" cy="0"/>
          <a:chOff x="0" y="0"/>
          <a:chExt cx="0" cy="0"/>
        </a:xfrm>
      </p:grpSpPr>
      <p:pic>
        <p:nvPicPr>
          <p:cNvPr id="437" name="Google Shape;437;p54"/>
          <p:cNvPicPr preferRelativeResize="0"/>
          <p:nvPr/>
        </p:nvPicPr>
        <p:blipFill>
          <a:blip r:embed="rId2">
            <a:alphaModFix/>
          </a:blip>
          <a:stretch>
            <a:fillRect/>
          </a:stretch>
        </p:blipFill>
        <p:spPr>
          <a:xfrm>
            <a:off x="0" y="0"/>
            <a:ext cx="9144000" cy="5143500"/>
          </a:xfrm>
          <a:prstGeom prst="rect">
            <a:avLst/>
          </a:prstGeom>
          <a:noFill/>
          <a:ln>
            <a:noFill/>
          </a:ln>
        </p:spPr>
      </p:pic>
      <p:sp>
        <p:nvSpPr>
          <p:cNvPr id="438" name="Google Shape;438;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439" name="Google Shape;439;p54"/>
          <p:cNvPicPr preferRelativeResize="0"/>
          <p:nvPr/>
        </p:nvPicPr>
        <p:blipFill>
          <a:blip r:embed="rId3">
            <a:alphaModFix amt="36000"/>
          </a:blip>
          <a:stretch>
            <a:fillRect/>
          </a:stretch>
        </p:blipFill>
        <p:spPr>
          <a:xfrm>
            <a:off x="-1180950" y="1017725"/>
            <a:ext cx="1900950" cy="1900950"/>
          </a:xfrm>
          <a:prstGeom prst="rect">
            <a:avLst/>
          </a:prstGeom>
          <a:noFill/>
          <a:ln>
            <a:noFill/>
          </a:ln>
        </p:spPr>
      </p:pic>
      <p:pic>
        <p:nvPicPr>
          <p:cNvPr id="440" name="Google Shape;440;p54"/>
          <p:cNvPicPr preferRelativeResize="0"/>
          <p:nvPr/>
        </p:nvPicPr>
        <p:blipFill>
          <a:blip r:embed="rId3">
            <a:alphaModFix amt="23000"/>
          </a:blip>
          <a:stretch>
            <a:fillRect/>
          </a:stretch>
        </p:blipFill>
        <p:spPr>
          <a:xfrm>
            <a:off x="415200" y="-1120150"/>
            <a:ext cx="1900950" cy="1900950"/>
          </a:xfrm>
          <a:prstGeom prst="rect">
            <a:avLst/>
          </a:prstGeom>
          <a:noFill/>
          <a:ln>
            <a:noFill/>
          </a:ln>
        </p:spPr>
      </p:pic>
      <p:pic>
        <p:nvPicPr>
          <p:cNvPr id="441" name="Google Shape;441;p54"/>
          <p:cNvPicPr preferRelativeResize="0"/>
          <p:nvPr/>
        </p:nvPicPr>
        <p:blipFill>
          <a:blip r:embed="rId3">
            <a:alphaModFix/>
          </a:blip>
          <a:stretch>
            <a:fillRect/>
          </a:stretch>
        </p:blipFill>
        <p:spPr>
          <a:xfrm>
            <a:off x="8331200" y="3718550"/>
            <a:ext cx="1900950" cy="190095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1_1_1">
    <p:spTree>
      <p:nvGrpSpPr>
        <p:cNvPr id="442" name="Shape 442"/>
        <p:cNvGrpSpPr/>
        <p:nvPr/>
      </p:nvGrpSpPr>
      <p:grpSpPr>
        <a:xfrm>
          <a:off x="0" y="0"/>
          <a:ext cx="0" cy="0"/>
          <a:chOff x="0" y="0"/>
          <a:chExt cx="0" cy="0"/>
        </a:xfrm>
      </p:grpSpPr>
      <p:pic>
        <p:nvPicPr>
          <p:cNvPr id="443" name="Google Shape;443;p55"/>
          <p:cNvPicPr preferRelativeResize="0"/>
          <p:nvPr/>
        </p:nvPicPr>
        <p:blipFill>
          <a:blip r:embed="rId2">
            <a:alphaModFix/>
          </a:blip>
          <a:stretch>
            <a:fillRect/>
          </a:stretch>
        </p:blipFill>
        <p:spPr>
          <a:xfrm>
            <a:off x="0" y="0"/>
            <a:ext cx="9144000" cy="5143500"/>
          </a:xfrm>
          <a:prstGeom prst="rect">
            <a:avLst/>
          </a:prstGeom>
          <a:noFill/>
          <a:ln>
            <a:noFill/>
          </a:ln>
        </p:spPr>
      </p:pic>
      <p:sp>
        <p:nvSpPr>
          <p:cNvPr id="444" name="Google Shape;444;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445" name="Google Shape;445;p55"/>
          <p:cNvPicPr preferRelativeResize="0"/>
          <p:nvPr/>
        </p:nvPicPr>
        <p:blipFill>
          <a:blip r:embed="rId3">
            <a:alphaModFix amt="36000"/>
          </a:blip>
          <a:stretch>
            <a:fillRect/>
          </a:stretch>
        </p:blipFill>
        <p:spPr>
          <a:xfrm>
            <a:off x="812950" y="4344950"/>
            <a:ext cx="1900950" cy="1900950"/>
          </a:xfrm>
          <a:prstGeom prst="rect">
            <a:avLst/>
          </a:prstGeom>
          <a:noFill/>
          <a:ln>
            <a:noFill/>
          </a:ln>
        </p:spPr>
      </p:pic>
      <p:pic>
        <p:nvPicPr>
          <p:cNvPr id="446" name="Google Shape;446;p55"/>
          <p:cNvPicPr preferRelativeResize="0"/>
          <p:nvPr/>
        </p:nvPicPr>
        <p:blipFill>
          <a:blip r:embed="rId3">
            <a:alphaModFix amt="23000"/>
          </a:blip>
          <a:stretch>
            <a:fillRect/>
          </a:stretch>
        </p:blipFill>
        <p:spPr>
          <a:xfrm>
            <a:off x="4479200" y="-1361450"/>
            <a:ext cx="1900950" cy="1900950"/>
          </a:xfrm>
          <a:prstGeom prst="rect">
            <a:avLst/>
          </a:prstGeom>
          <a:noFill/>
          <a:ln>
            <a:noFill/>
          </a:ln>
        </p:spPr>
      </p:pic>
      <p:pic>
        <p:nvPicPr>
          <p:cNvPr id="447" name="Google Shape;447;p55"/>
          <p:cNvPicPr preferRelativeResize="0"/>
          <p:nvPr/>
        </p:nvPicPr>
        <p:blipFill>
          <a:blip r:embed="rId3">
            <a:alphaModFix/>
          </a:blip>
          <a:stretch>
            <a:fillRect/>
          </a:stretch>
        </p:blipFill>
        <p:spPr>
          <a:xfrm>
            <a:off x="8430775" y="1508750"/>
            <a:ext cx="1900950" cy="190095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448" name="Shape 448"/>
        <p:cNvGrpSpPr/>
        <p:nvPr/>
      </p:nvGrpSpPr>
      <p:grpSpPr>
        <a:xfrm>
          <a:off x="0" y="0"/>
          <a:ext cx="0" cy="0"/>
          <a:chOff x="0" y="0"/>
          <a:chExt cx="0" cy="0"/>
        </a:xfrm>
      </p:grpSpPr>
      <p:pic>
        <p:nvPicPr>
          <p:cNvPr id="449" name="Google Shape;449;p56"/>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0" name="Google Shape;450;p56"/>
          <p:cNvSpPr txBox="1"/>
          <p:nvPr>
            <p:ph type="title"/>
          </p:nvPr>
        </p:nvSpPr>
        <p:spPr>
          <a:xfrm>
            <a:off x="2347938" y="838575"/>
            <a:ext cx="4448100" cy="1058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51" name="Google Shape;451;p56"/>
          <p:cNvSpPr txBox="1"/>
          <p:nvPr>
            <p:ph idx="1" type="subTitle"/>
          </p:nvPr>
        </p:nvSpPr>
        <p:spPr>
          <a:xfrm>
            <a:off x="2347900" y="1841450"/>
            <a:ext cx="4448100" cy="1058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52" name="Google Shape;452;p56"/>
          <p:cNvSpPr txBox="1"/>
          <p:nvPr/>
        </p:nvSpPr>
        <p:spPr>
          <a:xfrm>
            <a:off x="2099100" y="3611950"/>
            <a:ext cx="4945800" cy="55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Assistant"/>
                <a:ea typeface="Assistant"/>
                <a:cs typeface="Assistant"/>
                <a:sym typeface="Assistant"/>
              </a:rPr>
              <a:t>CREDITS:</a:t>
            </a:r>
            <a:r>
              <a:rPr lang="en" sz="1000">
                <a:solidFill>
                  <a:schemeClr val="dk1"/>
                </a:solidFill>
                <a:latin typeface="Assistant"/>
                <a:ea typeface="Assistant"/>
                <a:cs typeface="Assistant"/>
                <a:sym typeface="Assistant"/>
              </a:rPr>
              <a:t> This presentation template was created by </a:t>
            </a:r>
            <a:r>
              <a:rPr b="1" lang="en" sz="1000" u="sng">
                <a:solidFill>
                  <a:schemeClr val="dk1"/>
                </a:solidFill>
                <a:latin typeface="Assistant"/>
                <a:ea typeface="Assistant"/>
                <a:cs typeface="Assistant"/>
                <a:sym typeface="Assistant"/>
                <a:hlinkClick r:id="rId3">
                  <a:extLst>
                    <a:ext uri="{A12FA001-AC4F-418D-AE19-62706E023703}">
                      <ahyp:hlinkClr val="tx"/>
                    </a:ext>
                  </a:extLst>
                </a:hlinkClick>
              </a:rPr>
              <a:t>Slidesgo</a:t>
            </a:r>
            <a:r>
              <a:rPr lang="en" sz="1000">
                <a:solidFill>
                  <a:schemeClr val="dk1"/>
                </a:solidFill>
                <a:latin typeface="Assistant"/>
                <a:ea typeface="Assistant"/>
                <a:cs typeface="Assistant"/>
                <a:sym typeface="Assistant"/>
              </a:rPr>
              <a:t>, and includes icons by </a:t>
            </a:r>
            <a:r>
              <a:rPr b="1" lang="en" sz="1000" u="sng">
                <a:solidFill>
                  <a:schemeClr val="dk1"/>
                </a:solidFill>
                <a:latin typeface="Assistant"/>
                <a:ea typeface="Assistant"/>
                <a:cs typeface="Assistant"/>
                <a:sym typeface="Assistant"/>
                <a:hlinkClick r:id="rId4">
                  <a:extLst>
                    <a:ext uri="{A12FA001-AC4F-418D-AE19-62706E023703}">
                      <ahyp:hlinkClr val="tx"/>
                    </a:ext>
                  </a:extLst>
                </a:hlinkClick>
              </a:rPr>
              <a:t>Flaticon</a:t>
            </a:r>
            <a:r>
              <a:rPr lang="en" sz="1000">
                <a:solidFill>
                  <a:schemeClr val="dk1"/>
                </a:solidFill>
                <a:latin typeface="Assistant"/>
                <a:ea typeface="Assistant"/>
                <a:cs typeface="Assistant"/>
                <a:sym typeface="Assistant"/>
              </a:rPr>
              <a:t>, and infographics &amp; images by </a:t>
            </a:r>
            <a:r>
              <a:rPr b="1" lang="en" sz="1000" u="sng">
                <a:solidFill>
                  <a:schemeClr val="dk1"/>
                </a:solidFill>
                <a:latin typeface="Assistant"/>
                <a:ea typeface="Assistant"/>
                <a:cs typeface="Assistant"/>
                <a:sym typeface="Assistant"/>
                <a:hlinkClick r:id="rId5">
                  <a:extLst>
                    <a:ext uri="{A12FA001-AC4F-418D-AE19-62706E023703}">
                      <ahyp:hlinkClr val="tx"/>
                    </a:ext>
                  </a:extLst>
                </a:hlinkClick>
              </a:rPr>
              <a:t>Freepik</a:t>
            </a:r>
            <a:r>
              <a:rPr lang="en" sz="1000" u="sng">
                <a:solidFill>
                  <a:schemeClr val="dk1"/>
                </a:solidFill>
                <a:latin typeface="Assistant"/>
                <a:ea typeface="Assistant"/>
                <a:cs typeface="Assistant"/>
                <a:sym typeface="Assistant"/>
              </a:rPr>
              <a:t> </a:t>
            </a:r>
            <a:endParaRPr b="1" sz="1000" u="sng">
              <a:solidFill>
                <a:schemeClr val="dk1"/>
              </a:solidFill>
              <a:latin typeface="Assistant"/>
              <a:ea typeface="Assistant"/>
              <a:cs typeface="Assistant"/>
              <a:sym typeface="Assistant"/>
            </a:endParaRPr>
          </a:p>
        </p:txBody>
      </p:sp>
      <p:pic>
        <p:nvPicPr>
          <p:cNvPr id="453" name="Google Shape;453;p56"/>
          <p:cNvPicPr preferRelativeResize="0"/>
          <p:nvPr/>
        </p:nvPicPr>
        <p:blipFill>
          <a:blip r:embed="rId6">
            <a:alphaModFix amt="86000"/>
          </a:blip>
          <a:stretch>
            <a:fillRect/>
          </a:stretch>
        </p:blipFill>
        <p:spPr>
          <a:xfrm>
            <a:off x="1143738" y="-311800"/>
            <a:ext cx="1900950" cy="1900950"/>
          </a:xfrm>
          <a:prstGeom prst="rect">
            <a:avLst/>
          </a:prstGeom>
          <a:noFill/>
          <a:ln>
            <a:noFill/>
          </a:ln>
        </p:spPr>
      </p:pic>
      <p:pic>
        <p:nvPicPr>
          <p:cNvPr id="454" name="Google Shape;454;p56"/>
          <p:cNvPicPr preferRelativeResize="0"/>
          <p:nvPr/>
        </p:nvPicPr>
        <p:blipFill>
          <a:blip r:embed="rId6">
            <a:alphaModFix amt="25000"/>
          </a:blip>
          <a:stretch>
            <a:fillRect/>
          </a:stretch>
        </p:blipFill>
        <p:spPr>
          <a:xfrm>
            <a:off x="-92800" y="2086125"/>
            <a:ext cx="1900950" cy="1900950"/>
          </a:xfrm>
          <a:prstGeom prst="rect">
            <a:avLst/>
          </a:prstGeom>
          <a:noFill/>
          <a:ln>
            <a:noFill/>
          </a:ln>
        </p:spPr>
      </p:pic>
      <p:pic>
        <p:nvPicPr>
          <p:cNvPr id="455" name="Google Shape;455;p56"/>
          <p:cNvPicPr preferRelativeResize="0"/>
          <p:nvPr/>
        </p:nvPicPr>
        <p:blipFill>
          <a:blip r:embed="rId6">
            <a:alphaModFix amt="35000"/>
          </a:blip>
          <a:stretch>
            <a:fillRect/>
          </a:stretch>
        </p:blipFill>
        <p:spPr>
          <a:xfrm>
            <a:off x="6377425" y="474375"/>
            <a:ext cx="1900950" cy="1900950"/>
          </a:xfrm>
          <a:prstGeom prst="rect">
            <a:avLst/>
          </a:prstGeom>
          <a:noFill/>
          <a:ln>
            <a:noFill/>
          </a:ln>
        </p:spPr>
      </p:pic>
      <p:pic>
        <p:nvPicPr>
          <p:cNvPr id="456" name="Google Shape;456;p56"/>
          <p:cNvPicPr preferRelativeResize="0"/>
          <p:nvPr/>
        </p:nvPicPr>
        <p:blipFill>
          <a:blip r:embed="rId6">
            <a:alphaModFix amt="75000"/>
          </a:blip>
          <a:stretch>
            <a:fillRect/>
          </a:stretch>
        </p:blipFill>
        <p:spPr>
          <a:xfrm>
            <a:off x="7865813" y="3422975"/>
            <a:ext cx="1900950" cy="190095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457" name="Shape 457"/>
        <p:cNvGrpSpPr/>
        <p:nvPr/>
      </p:nvGrpSpPr>
      <p:grpSpPr>
        <a:xfrm>
          <a:off x="0" y="0"/>
          <a:ext cx="0" cy="0"/>
          <a:chOff x="0" y="0"/>
          <a:chExt cx="0" cy="0"/>
        </a:xfrm>
      </p:grpSpPr>
      <p:pic>
        <p:nvPicPr>
          <p:cNvPr id="458" name="Google Shape;458;p57"/>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459" name="Google Shape;459;p57"/>
          <p:cNvPicPr preferRelativeResize="0"/>
          <p:nvPr/>
        </p:nvPicPr>
        <p:blipFill>
          <a:blip r:embed="rId3">
            <a:alphaModFix/>
          </a:blip>
          <a:stretch>
            <a:fillRect/>
          </a:stretch>
        </p:blipFill>
        <p:spPr>
          <a:xfrm>
            <a:off x="-1051700" y="799375"/>
            <a:ext cx="1900950" cy="1900950"/>
          </a:xfrm>
          <a:prstGeom prst="rect">
            <a:avLst/>
          </a:prstGeom>
          <a:noFill/>
          <a:ln>
            <a:noFill/>
          </a:ln>
        </p:spPr>
      </p:pic>
      <p:pic>
        <p:nvPicPr>
          <p:cNvPr id="460" name="Google Shape;460;p57"/>
          <p:cNvPicPr preferRelativeResize="0"/>
          <p:nvPr/>
        </p:nvPicPr>
        <p:blipFill>
          <a:blip r:embed="rId3">
            <a:alphaModFix amt="30000"/>
          </a:blip>
          <a:stretch>
            <a:fillRect/>
          </a:stretch>
        </p:blipFill>
        <p:spPr>
          <a:xfrm>
            <a:off x="6142725" y="4399275"/>
            <a:ext cx="1900950" cy="1900950"/>
          </a:xfrm>
          <a:prstGeom prst="rect">
            <a:avLst/>
          </a:prstGeom>
          <a:noFill/>
          <a:ln>
            <a:noFill/>
          </a:ln>
        </p:spPr>
      </p:pic>
      <p:pic>
        <p:nvPicPr>
          <p:cNvPr id="461" name="Google Shape;461;p57"/>
          <p:cNvPicPr preferRelativeResize="0"/>
          <p:nvPr/>
        </p:nvPicPr>
        <p:blipFill>
          <a:blip r:embed="rId3">
            <a:alphaModFix amt="60000"/>
          </a:blip>
          <a:stretch>
            <a:fillRect/>
          </a:stretch>
        </p:blipFill>
        <p:spPr>
          <a:xfrm>
            <a:off x="7948300" y="983825"/>
            <a:ext cx="1900950" cy="190095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462" name="Shape 462"/>
        <p:cNvGrpSpPr/>
        <p:nvPr/>
      </p:nvGrpSpPr>
      <p:grpSpPr>
        <a:xfrm>
          <a:off x="0" y="0"/>
          <a:ext cx="0" cy="0"/>
          <a:chOff x="0" y="0"/>
          <a:chExt cx="0" cy="0"/>
        </a:xfrm>
      </p:grpSpPr>
      <p:pic>
        <p:nvPicPr>
          <p:cNvPr id="463" name="Google Shape;463;p58"/>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464" name="Google Shape;464;p58"/>
          <p:cNvPicPr preferRelativeResize="0"/>
          <p:nvPr/>
        </p:nvPicPr>
        <p:blipFill>
          <a:blip r:embed="rId3">
            <a:alphaModFix amt="36000"/>
          </a:blip>
          <a:stretch>
            <a:fillRect/>
          </a:stretch>
        </p:blipFill>
        <p:spPr>
          <a:xfrm>
            <a:off x="812950" y="4344950"/>
            <a:ext cx="1900950" cy="1900950"/>
          </a:xfrm>
          <a:prstGeom prst="rect">
            <a:avLst/>
          </a:prstGeom>
          <a:noFill/>
          <a:ln>
            <a:noFill/>
          </a:ln>
        </p:spPr>
      </p:pic>
      <p:pic>
        <p:nvPicPr>
          <p:cNvPr id="465" name="Google Shape;465;p58"/>
          <p:cNvPicPr preferRelativeResize="0"/>
          <p:nvPr/>
        </p:nvPicPr>
        <p:blipFill>
          <a:blip r:embed="rId3">
            <a:alphaModFix amt="23000"/>
          </a:blip>
          <a:stretch>
            <a:fillRect/>
          </a:stretch>
        </p:blipFill>
        <p:spPr>
          <a:xfrm>
            <a:off x="4479200" y="-1361450"/>
            <a:ext cx="1900950" cy="1900950"/>
          </a:xfrm>
          <a:prstGeom prst="rect">
            <a:avLst/>
          </a:prstGeom>
          <a:noFill/>
          <a:ln>
            <a:noFill/>
          </a:ln>
        </p:spPr>
      </p:pic>
      <p:pic>
        <p:nvPicPr>
          <p:cNvPr id="466" name="Google Shape;466;p58"/>
          <p:cNvPicPr preferRelativeResize="0"/>
          <p:nvPr/>
        </p:nvPicPr>
        <p:blipFill>
          <a:blip r:embed="rId3">
            <a:alphaModFix/>
          </a:blip>
          <a:stretch>
            <a:fillRect/>
          </a:stretch>
        </p:blipFill>
        <p:spPr>
          <a:xfrm>
            <a:off x="8430775" y="1508750"/>
            <a:ext cx="1900950" cy="19009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5" name="Shape 45"/>
        <p:cNvGrpSpPr/>
        <p:nvPr/>
      </p:nvGrpSpPr>
      <p:grpSpPr>
        <a:xfrm>
          <a:off x="0" y="0"/>
          <a:ext cx="0" cy="0"/>
          <a:chOff x="0" y="0"/>
          <a:chExt cx="0" cy="0"/>
        </a:xfrm>
      </p:grpSpPr>
      <p:pic>
        <p:nvPicPr>
          <p:cNvPr id="46" name="Google Shape;46;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47" name="Google Shape;47;p7"/>
          <p:cNvSpPr txBox="1"/>
          <p:nvPr>
            <p:ph type="title"/>
          </p:nvPr>
        </p:nvSpPr>
        <p:spPr>
          <a:xfrm>
            <a:off x="720000" y="1820550"/>
            <a:ext cx="2429700" cy="1502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8" name="Google Shape;48;p7"/>
          <p:cNvSpPr txBox="1"/>
          <p:nvPr>
            <p:ph idx="1" type="subTitle"/>
          </p:nvPr>
        </p:nvSpPr>
        <p:spPr>
          <a:xfrm>
            <a:off x="4136100" y="1329600"/>
            <a:ext cx="4294800" cy="2484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595959"/>
              </a:buClr>
              <a:buSzPts val="1000"/>
              <a:buFont typeface="Anaheim"/>
              <a:buAutoNum type="arabicPeriod"/>
              <a:defRPr sz="1400"/>
            </a:lvl1pPr>
            <a:lvl2pPr lvl="1" rtl="0" algn="ctr">
              <a:lnSpc>
                <a:spcPct val="100000"/>
              </a:lnSpc>
              <a:spcBef>
                <a:spcPts val="1600"/>
              </a:spcBef>
              <a:spcAft>
                <a:spcPts val="0"/>
              </a:spcAft>
              <a:buClr>
                <a:srgbClr val="595959"/>
              </a:buClr>
              <a:buSzPts val="1400"/>
              <a:buFont typeface="Anaheim"/>
              <a:buAutoNum type="alphaLcPeriod"/>
              <a:defRPr/>
            </a:lvl2pPr>
            <a:lvl3pPr lvl="2" rtl="0" algn="ctr">
              <a:lnSpc>
                <a:spcPct val="100000"/>
              </a:lnSpc>
              <a:spcBef>
                <a:spcPts val="0"/>
              </a:spcBef>
              <a:spcAft>
                <a:spcPts val="0"/>
              </a:spcAft>
              <a:buClr>
                <a:srgbClr val="595959"/>
              </a:buClr>
              <a:buSzPts val="1400"/>
              <a:buFont typeface="Anaheim"/>
              <a:buAutoNum type="romanLcPeriod"/>
              <a:defRPr/>
            </a:lvl3pPr>
            <a:lvl4pPr lvl="3" rtl="0" algn="ctr">
              <a:lnSpc>
                <a:spcPct val="100000"/>
              </a:lnSpc>
              <a:spcBef>
                <a:spcPts val="0"/>
              </a:spcBef>
              <a:spcAft>
                <a:spcPts val="0"/>
              </a:spcAft>
              <a:buClr>
                <a:srgbClr val="595959"/>
              </a:buClr>
              <a:buSzPts val="1400"/>
              <a:buFont typeface="Anaheim"/>
              <a:buAutoNum type="arabicPeriod"/>
              <a:defRPr/>
            </a:lvl4pPr>
            <a:lvl5pPr lvl="4" rtl="0" algn="ctr">
              <a:lnSpc>
                <a:spcPct val="100000"/>
              </a:lnSpc>
              <a:spcBef>
                <a:spcPts val="0"/>
              </a:spcBef>
              <a:spcAft>
                <a:spcPts val="0"/>
              </a:spcAft>
              <a:buClr>
                <a:srgbClr val="595959"/>
              </a:buClr>
              <a:buSzPts val="1400"/>
              <a:buFont typeface="Anaheim"/>
              <a:buAutoNum type="alphaLcPeriod"/>
              <a:defRPr/>
            </a:lvl5pPr>
            <a:lvl6pPr lvl="5" rtl="0" algn="ctr">
              <a:lnSpc>
                <a:spcPct val="100000"/>
              </a:lnSpc>
              <a:spcBef>
                <a:spcPts val="0"/>
              </a:spcBef>
              <a:spcAft>
                <a:spcPts val="0"/>
              </a:spcAft>
              <a:buClr>
                <a:srgbClr val="595959"/>
              </a:buClr>
              <a:buSzPts val="1400"/>
              <a:buFont typeface="Anaheim"/>
              <a:buAutoNum type="romanLcPeriod"/>
              <a:defRPr/>
            </a:lvl6pPr>
            <a:lvl7pPr lvl="6" rtl="0" algn="ctr">
              <a:lnSpc>
                <a:spcPct val="100000"/>
              </a:lnSpc>
              <a:spcBef>
                <a:spcPts val="0"/>
              </a:spcBef>
              <a:spcAft>
                <a:spcPts val="0"/>
              </a:spcAft>
              <a:buClr>
                <a:srgbClr val="595959"/>
              </a:buClr>
              <a:buSzPts val="1400"/>
              <a:buFont typeface="Anaheim"/>
              <a:buAutoNum type="arabicPeriod"/>
              <a:defRPr/>
            </a:lvl7pPr>
            <a:lvl8pPr lvl="7" rtl="0" algn="ctr">
              <a:lnSpc>
                <a:spcPct val="100000"/>
              </a:lnSpc>
              <a:spcBef>
                <a:spcPts val="0"/>
              </a:spcBef>
              <a:spcAft>
                <a:spcPts val="0"/>
              </a:spcAft>
              <a:buClr>
                <a:srgbClr val="595959"/>
              </a:buClr>
              <a:buSzPts val="1400"/>
              <a:buFont typeface="Anaheim"/>
              <a:buAutoNum type="alphaLcPeriod"/>
              <a:defRPr/>
            </a:lvl8pPr>
            <a:lvl9pPr lvl="8" rtl="0" algn="ctr">
              <a:lnSpc>
                <a:spcPct val="100000"/>
              </a:lnSpc>
              <a:spcBef>
                <a:spcPts val="0"/>
              </a:spcBef>
              <a:spcAft>
                <a:spcPts val="0"/>
              </a:spcAft>
              <a:buClr>
                <a:srgbClr val="595959"/>
              </a:buClr>
              <a:buSzPts val="1400"/>
              <a:buFont typeface="Anaheim"/>
              <a:buAutoNum type="romanLcPeriod"/>
              <a:defRPr/>
            </a:lvl9pPr>
          </a:lstStyle>
          <a:p/>
        </p:txBody>
      </p:sp>
      <p:pic>
        <p:nvPicPr>
          <p:cNvPr id="49" name="Google Shape;49;p7"/>
          <p:cNvPicPr preferRelativeResize="0"/>
          <p:nvPr/>
        </p:nvPicPr>
        <p:blipFill>
          <a:blip r:embed="rId3">
            <a:alphaModFix amt="25000"/>
          </a:blip>
          <a:stretch>
            <a:fillRect/>
          </a:stretch>
        </p:blipFill>
        <p:spPr>
          <a:xfrm>
            <a:off x="-859550" y="3229500"/>
            <a:ext cx="1900950" cy="1900950"/>
          </a:xfrm>
          <a:prstGeom prst="rect">
            <a:avLst/>
          </a:prstGeom>
          <a:noFill/>
          <a:ln>
            <a:noFill/>
          </a:ln>
        </p:spPr>
      </p:pic>
      <p:pic>
        <p:nvPicPr>
          <p:cNvPr id="50" name="Google Shape;50;p7"/>
          <p:cNvPicPr preferRelativeResize="0"/>
          <p:nvPr/>
        </p:nvPicPr>
        <p:blipFill>
          <a:blip r:embed="rId3">
            <a:alphaModFix amt="86000"/>
          </a:blip>
          <a:stretch>
            <a:fillRect/>
          </a:stretch>
        </p:blipFill>
        <p:spPr>
          <a:xfrm>
            <a:off x="2600588" y="-749150"/>
            <a:ext cx="1900950" cy="1900950"/>
          </a:xfrm>
          <a:prstGeom prst="rect">
            <a:avLst/>
          </a:prstGeom>
          <a:noFill/>
          <a:ln>
            <a:noFill/>
          </a:ln>
        </p:spPr>
      </p:pic>
      <p:pic>
        <p:nvPicPr>
          <p:cNvPr id="51" name="Google Shape;51;p7"/>
          <p:cNvPicPr preferRelativeResize="0"/>
          <p:nvPr/>
        </p:nvPicPr>
        <p:blipFill>
          <a:blip r:embed="rId3">
            <a:alphaModFix amt="25000"/>
          </a:blip>
          <a:stretch>
            <a:fillRect/>
          </a:stretch>
        </p:blipFill>
        <p:spPr>
          <a:xfrm>
            <a:off x="7643500" y="3592050"/>
            <a:ext cx="1900950" cy="19009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2" name="Shape 52"/>
        <p:cNvGrpSpPr/>
        <p:nvPr/>
      </p:nvGrpSpPr>
      <p:grpSpPr>
        <a:xfrm>
          <a:off x="0" y="0"/>
          <a:ext cx="0" cy="0"/>
          <a:chOff x="0" y="0"/>
          <a:chExt cx="0" cy="0"/>
        </a:xfrm>
      </p:grpSpPr>
      <p:pic>
        <p:nvPicPr>
          <p:cNvPr id="53" name="Google Shape;53;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54" name="Google Shape;54;p8"/>
          <p:cNvSpPr txBox="1"/>
          <p:nvPr>
            <p:ph type="title"/>
          </p:nvPr>
        </p:nvSpPr>
        <p:spPr>
          <a:xfrm>
            <a:off x="1768500" y="1709850"/>
            <a:ext cx="5607000" cy="17238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pic>
        <p:nvPicPr>
          <p:cNvPr id="55" name="Google Shape;55;p8"/>
          <p:cNvPicPr preferRelativeResize="0"/>
          <p:nvPr/>
        </p:nvPicPr>
        <p:blipFill>
          <a:blip r:embed="rId3">
            <a:alphaModFix amt="86000"/>
          </a:blip>
          <a:stretch>
            <a:fillRect/>
          </a:stretch>
        </p:blipFill>
        <p:spPr>
          <a:xfrm>
            <a:off x="-81612" y="-91650"/>
            <a:ext cx="1900950" cy="1900950"/>
          </a:xfrm>
          <a:prstGeom prst="rect">
            <a:avLst/>
          </a:prstGeom>
          <a:noFill/>
          <a:ln>
            <a:noFill/>
          </a:ln>
        </p:spPr>
      </p:pic>
      <p:pic>
        <p:nvPicPr>
          <p:cNvPr id="56" name="Google Shape;56;p8"/>
          <p:cNvPicPr preferRelativeResize="0"/>
          <p:nvPr/>
        </p:nvPicPr>
        <p:blipFill>
          <a:blip r:embed="rId3">
            <a:alphaModFix amt="25000"/>
          </a:blip>
          <a:stretch>
            <a:fillRect/>
          </a:stretch>
        </p:blipFill>
        <p:spPr>
          <a:xfrm>
            <a:off x="619500" y="3592275"/>
            <a:ext cx="1900950" cy="1900950"/>
          </a:xfrm>
          <a:prstGeom prst="rect">
            <a:avLst/>
          </a:prstGeom>
          <a:noFill/>
          <a:ln>
            <a:noFill/>
          </a:ln>
        </p:spPr>
      </p:pic>
      <p:pic>
        <p:nvPicPr>
          <p:cNvPr id="57" name="Google Shape;57;p8"/>
          <p:cNvPicPr preferRelativeResize="0"/>
          <p:nvPr/>
        </p:nvPicPr>
        <p:blipFill>
          <a:blip r:embed="rId3">
            <a:alphaModFix amt="35000"/>
          </a:blip>
          <a:stretch>
            <a:fillRect/>
          </a:stretch>
        </p:blipFill>
        <p:spPr>
          <a:xfrm>
            <a:off x="6392100" y="166225"/>
            <a:ext cx="1900950" cy="1900950"/>
          </a:xfrm>
          <a:prstGeom prst="rect">
            <a:avLst/>
          </a:prstGeom>
          <a:noFill/>
          <a:ln>
            <a:noFill/>
          </a:ln>
        </p:spPr>
      </p:pic>
      <p:pic>
        <p:nvPicPr>
          <p:cNvPr id="58" name="Google Shape;58;p8"/>
          <p:cNvPicPr preferRelativeResize="0"/>
          <p:nvPr/>
        </p:nvPicPr>
        <p:blipFill>
          <a:blip r:embed="rId3">
            <a:alphaModFix amt="75000"/>
          </a:blip>
          <a:stretch>
            <a:fillRect/>
          </a:stretch>
        </p:blipFill>
        <p:spPr>
          <a:xfrm>
            <a:off x="7953863" y="2703050"/>
            <a:ext cx="1900950" cy="19009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pic>
        <p:nvPicPr>
          <p:cNvPr id="60" name="Google Shape;60;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61" name="Google Shape;61;p9"/>
          <p:cNvSpPr txBox="1"/>
          <p:nvPr>
            <p:ph type="title"/>
          </p:nvPr>
        </p:nvSpPr>
        <p:spPr>
          <a:xfrm>
            <a:off x="2380650" y="1441675"/>
            <a:ext cx="4382700" cy="1187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6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62" name="Google Shape;62;p9"/>
          <p:cNvSpPr txBox="1"/>
          <p:nvPr>
            <p:ph idx="1" type="subTitle"/>
          </p:nvPr>
        </p:nvSpPr>
        <p:spPr>
          <a:xfrm>
            <a:off x="2380650" y="2784625"/>
            <a:ext cx="43827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pic>
        <p:nvPicPr>
          <p:cNvPr id="63" name="Google Shape;63;p9"/>
          <p:cNvPicPr preferRelativeResize="0"/>
          <p:nvPr/>
        </p:nvPicPr>
        <p:blipFill>
          <a:blip r:embed="rId3">
            <a:alphaModFix amt="86000"/>
          </a:blip>
          <a:stretch>
            <a:fillRect/>
          </a:stretch>
        </p:blipFill>
        <p:spPr>
          <a:xfrm>
            <a:off x="974988" y="172475"/>
            <a:ext cx="1900950" cy="1900950"/>
          </a:xfrm>
          <a:prstGeom prst="rect">
            <a:avLst/>
          </a:prstGeom>
          <a:noFill/>
          <a:ln>
            <a:noFill/>
          </a:ln>
        </p:spPr>
      </p:pic>
      <p:pic>
        <p:nvPicPr>
          <p:cNvPr id="64" name="Google Shape;64;p9"/>
          <p:cNvPicPr preferRelativeResize="0"/>
          <p:nvPr/>
        </p:nvPicPr>
        <p:blipFill>
          <a:blip r:embed="rId3">
            <a:alphaModFix amt="25000"/>
          </a:blip>
          <a:stretch>
            <a:fillRect/>
          </a:stretch>
        </p:blipFill>
        <p:spPr>
          <a:xfrm>
            <a:off x="-143600" y="2073425"/>
            <a:ext cx="1900950" cy="1900950"/>
          </a:xfrm>
          <a:prstGeom prst="rect">
            <a:avLst/>
          </a:prstGeom>
          <a:noFill/>
          <a:ln>
            <a:noFill/>
          </a:ln>
        </p:spPr>
      </p:pic>
      <p:pic>
        <p:nvPicPr>
          <p:cNvPr id="65" name="Google Shape;65;p9"/>
          <p:cNvPicPr preferRelativeResize="0"/>
          <p:nvPr/>
        </p:nvPicPr>
        <p:blipFill>
          <a:blip r:embed="rId3">
            <a:alphaModFix amt="35000"/>
          </a:blip>
          <a:stretch>
            <a:fillRect/>
          </a:stretch>
        </p:blipFill>
        <p:spPr>
          <a:xfrm>
            <a:off x="6377425" y="474375"/>
            <a:ext cx="1900950" cy="1900950"/>
          </a:xfrm>
          <a:prstGeom prst="rect">
            <a:avLst/>
          </a:prstGeom>
          <a:noFill/>
          <a:ln>
            <a:noFill/>
          </a:ln>
        </p:spPr>
      </p:pic>
      <p:pic>
        <p:nvPicPr>
          <p:cNvPr id="66" name="Google Shape;66;p9"/>
          <p:cNvPicPr preferRelativeResize="0"/>
          <p:nvPr/>
        </p:nvPicPr>
        <p:blipFill>
          <a:blip r:embed="rId3">
            <a:alphaModFix amt="75000"/>
          </a:blip>
          <a:stretch>
            <a:fillRect/>
          </a:stretch>
        </p:blipFill>
        <p:spPr>
          <a:xfrm>
            <a:off x="7785088" y="2784625"/>
            <a:ext cx="1900950" cy="19009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7" name="Shape 67"/>
        <p:cNvGrpSpPr/>
        <p:nvPr/>
      </p:nvGrpSpPr>
      <p:grpSpPr>
        <a:xfrm>
          <a:off x="0" y="0"/>
          <a:ext cx="0" cy="0"/>
          <a:chOff x="0" y="0"/>
          <a:chExt cx="0" cy="0"/>
        </a:xfrm>
      </p:grpSpPr>
      <p:sp>
        <p:nvSpPr>
          <p:cNvPr id="68" name="Google Shape;68;p10"/>
          <p:cNvSpPr/>
          <p:nvPr>
            <p:ph idx="2" type="pic"/>
          </p:nvPr>
        </p:nvSpPr>
        <p:spPr>
          <a:xfrm>
            <a:off x="0" y="0"/>
            <a:ext cx="9144000" cy="5143500"/>
          </a:xfrm>
          <a:prstGeom prst="rect">
            <a:avLst/>
          </a:prstGeom>
          <a:noFill/>
          <a:ln>
            <a:noFill/>
          </a:ln>
        </p:spPr>
      </p:sp>
      <p:sp>
        <p:nvSpPr>
          <p:cNvPr id="69" name="Google Shape;69;p10"/>
          <p:cNvSpPr txBox="1"/>
          <p:nvPr>
            <p:ph type="title"/>
          </p:nvPr>
        </p:nvSpPr>
        <p:spPr>
          <a:xfrm>
            <a:off x="720000" y="4014450"/>
            <a:ext cx="7704000" cy="572700"/>
          </a:xfrm>
          <a:prstGeom prst="rect">
            <a:avLst/>
          </a:prstGeom>
          <a:solidFill>
            <a:schemeClr val="lt1"/>
          </a:solidFill>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8.xml"/><Relationship Id="rId22" Type="http://schemas.openxmlformats.org/officeDocument/2006/relationships/slideLayout" Target="../slideLayouts/slideLayout50.xml"/><Relationship Id="rId21" Type="http://schemas.openxmlformats.org/officeDocument/2006/relationships/slideLayout" Target="../slideLayouts/slideLayout49.xml"/><Relationship Id="rId24" Type="http://schemas.openxmlformats.org/officeDocument/2006/relationships/slideLayout" Target="../slideLayouts/slideLayout52.xml"/><Relationship Id="rId23" Type="http://schemas.openxmlformats.org/officeDocument/2006/relationships/slideLayout" Target="../slideLayouts/slideLayout51.xml"/><Relationship Id="rId1" Type="http://schemas.openxmlformats.org/officeDocument/2006/relationships/slideLayout" Target="../slideLayouts/slideLayout29.xml"/><Relationship Id="rId2" Type="http://schemas.openxmlformats.org/officeDocument/2006/relationships/slideLayout" Target="../slideLayouts/slideLayout30.xml"/><Relationship Id="rId3" Type="http://schemas.openxmlformats.org/officeDocument/2006/relationships/slideLayout" Target="../slideLayouts/slideLayout31.xml"/><Relationship Id="rId4" Type="http://schemas.openxmlformats.org/officeDocument/2006/relationships/slideLayout" Target="../slideLayouts/slideLayout32.xml"/><Relationship Id="rId9" Type="http://schemas.openxmlformats.org/officeDocument/2006/relationships/slideLayout" Target="../slideLayouts/slideLayout37.xml"/><Relationship Id="rId26" Type="http://schemas.openxmlformats.org/officeDocument/2006/relationships/slideLayout" Target="../slideLayouts/slideLayout54.xml"/><Relationship Id="rId25" Type="http://schemas.openxmlformats.org/officeDocument/2006/relationships/slideLayout" Target="../slideLayouts/slideLayout53.xml"/><Relationship Id="rId28" Type="http://schemas.openxmlformats.org/officeDocument/2006/relationships/slideLayout" Target="../slideLayouts/slideLayout56.xml"/><Relationship Id="rId27" Type="http://schemas.openxmlformats.org/officeDocument/2006/relationships/slideLayout" Target="../slideLayouts/slideLayout55.xml"/><Relationship Id="rId5" Type="http://schemas.openxmlformats.org/officeDocument/2006/relationships/slideLayout" Target="../slideLayouts/slideLayout33.xml"/><Relationship Id="rId6" Type="http://schemas.openxmlformats.org/officeDocument/2006/relationships/slideLayout" Target="../slideLayouts/slideLayout34.xml"/><Relationship Id="rId29" Type="http://schemas.openxmlformats.org/officeDocument/2006/relationships/theme" Target="../theme/theme2.xml"/><Relationship Id="rId7" Type="http://schemas.openxmlformats.org/officeDocument/2006/relationships/slideLayout" Target="../slideLayouts/slideLayout35.xml"/><Relationship Id="rId8" Type="http://schemas.openxmlformats.org/officeDocument/2006/relationships/slideLayout" Target="../slideLayouts/slideLayout36.xml"/><Relationship Id="rId11" Type="http://schemas.openxmlformats.org/officeDocument/2006/relationships/slideLayout" Target="../slideLayouts/slideLayout39.xml"/><Relationship Id="rId10" Type="http://schemas.openxmlformats.org/officeDocument/2006/relationships/slideLayout" Target="../slideLayouts/slideLayout38.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5" Type="http://schemas.openxmlformats.org/officeDocument/2006/relationships/slideLayout" Target="../slideLayouts/slideLayout43.xml"/><Relationship Id="rId14" Type="http://schemas.openxmlformats.org/officeDocument/2006/relationships/slideLayout" Target="../slideLayouts/slideLayout42.xml"/><Relationship Id="rId17" Type="http://schemas.openxmlformats.org/officeDocument/2006/relationships/slideLayout" Target="../slideLayouts/slideLayout45.xml"/><Relationship Id="rId16" Type="http://schemas.openxmlformats.org/officeDocument/2006/relationships/slideLayout" Target="../slideLayouts/slideLayout44.xml"/><Relationship Id="rId19" Type="http://schemas.openxmlformats.org/officeDocument/2006/relationships/slideLayout" Target="../slideLayouts/slideLayout47.xml"/><Relationship Id="rId18"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Advent Pro"/>
              <a:buNone/>
              <a:defRPr b="1" sz="3000">
                <a:solidFill>
                  <a:schemeClr val="dk1"/>
                </a:solidFill>
                <a:latin typeface="Advent Pro"/>
                <a:ea typeface="Advent Pro"/>
                <a:cs typeface="Advent Pro"/>
                <a:sym typeface="Advent Pro"/>
              </a:defRPr>
            </a:lvl1pPr>
            <a:lvl2pPr lvl="1" rtl="0">
              <a:spcBef>
                <a:spcPts val="0"/>
              </a:spcBef>
              <a:spcAft>
                <a:spcPts val="0"/>
              </a:spcAft>
              <a:buClr>
                <a:schemeClr val="dk1"/>
              </a:buClr>
              <a:buSzPts val="3500"/>
              <a:buFont typeface="Advent Pro"/>
              <a:buNone/>
              <a:defRPr b="1" sz="3500">
                <a:solidFill>
                  <a:schemeClr val="dk1"/>
                </a:solidFill>
                <a:latin typeface="Advent Pro"/>
                <a:ea typeface="Advent Pro"/>
                <a:cs typeface="Advent Pro"/>
                <a:sym typeface="Advent Pro"/>
              </a:defRPr>
            </a:lvl2pPr>
            <a:lvl3pPr lvl="2" rtl="0">
              <a:spcBef>
                <a:spcPts val="0"/>
              </a:spcBef>
              <a:spcAft>
                <a:spcPts val="0"/>
              </a:spcAft>
              <a:buClr>
                <a:schemeClr val="dk1"/>
              </a:buClr>
              <a:buSzPts val="3500"/>
              <a:buFont typeface="Advent Pro"/>
              <a:buNone/>
              <a:defRPr b="1" sz="3500">
                <a:solidFill>
                  <a:schemeClr val="dk1"/>
                </a:solidFill>
                <a:latin typeface="Advent Pro"/>
                <a:ea typeface="Advent Pro"/>
                <a:cs typeface="Advent Pro"/>
                <a:sym typeface="Advent Pro"/>
              </a:defRPr>
            </a:lvl3pPr>
            <a:lvl4pPr lvl="3" rtl="0">
              <a:spcBef>
                <a:spcPts val="0"/>
              </a:spcBef>
              <a:spcAft>
                <a:spcPts val="0"/>
              </a:spcAft>
              <a:buClr>
                <a:schemeClr val="dk1"/>
              </a:buClr>
              <a:buSzPts val="3500"/>
              <a:buFont typeface="Advent Pro"/>
              <a:buNone/>
              <a:defRPr b="1" sz="3500">
                <a:solidFill>
                  <a:schemeClr val="dk1"/>
                </a:solidFill>
                <a:latin typeface="Advent Pro"/>
                <a:ea typeface="Advent Pro"/>
                <a:cs typeface="Advent Pro"/>
                <a:sym typeface="Advent Pro"/>
              </a:defRPr>
            </a:lvl4pPr>
            <a:lvl5pPr lvl="4" rtl="0">
              <a:spcBef>
                <a:spcPts val="0"/>
              </a:spcBef>
              <a:spcAft>
                <a:spcPts val="0"/>
              </a:spcAft>
              <a:buClr>
                <a:schemeClr val="dk1"/>
              </a:buClr>
              <a:buSzPts val="3500"/>
              <a:buFont typeface="Advent Pro"/>
              <a:buNone/>
              <a:defRPr b="1" sz="3500">
                <a:solidFill>
                  <a:schemeClr val="dk1"/>
                </a:solidFill>
                <a:latin typeface="Advent Pro"/>
                <a:ea typeface="Advent Pro"/>
                <a:cs typeface="Advent Pro"/>
                <a:sym typeface="Advent Pro"/>
              </a:defRPr>
            </a:lvl5pPr>
            <a:lvl6pPr lvl="5" rtl="0">
              <a:spcBef>
                <a:spcPts val="0"/>
              </a:spcBef>
              <a:spcAft>
                <a:spcPts val="0"/>
              </a:spcAft>
              <a:buClr>
                <a:schemeClr val="dk1"/>
              </a:buClr>
              <a:buSzPts val="3500"/>
              <a:buFont typeface="Advent Pro"/>
              <a:buNone/>
              <a:defRPr b="1" sz="3500">
                <a:solidFill>
                  <a:schemeClr val="dk1"/>
                </a:solidFill>
                <a:latin typeface="Advent Pro"/>
                <a:ea typeface="Advent Pro"/>
                <a:cs typeface="Advent Pro"/>
                <a:sym typeface="Advent Pro"/>
              </a:defRPr>
            </a:lvl6pPr>
            <a:lvl7pPr lvl="6" rtl="0">
              <a:spcBef>
                <a:spcPts val="0"/>
              </a:spcBef>
              <a:spcAft>
                <a:spcPts val="0"/>
              </a:spcAft>
              <a:buClr>
                <a:schemeClr val="dk1"/>
              </a:buClr>
              <a:buSzPts val="3500"/>
              <a:buFont typeface="Advent Pro"/>
              <a:buNone/>
              <a:defRPr b="1" sz="3500">
                <a:solidFill>
                  <a:schemeClr val="dk1"/>
                </a:solidFill>
                <a:latin typeface="Advent Pro"/>
                <a:ea typeface="Advent Pro"/>
                <a:cs typeface="Advent Pro"/>
                <a:sym typeface="Advent Pro"/>
              </a:defRPr>
            </a:lvl7pPr>
            <a:lvl8pPr lvl="7" rtl="0">
              <a:spcBef>
                <a:spcPts val="0"/>
              </a:spcBef>
              <a:spcAft>
                <a:spcPts val="0"/>
              </a:spcAft>
              <a:buClr>
                <a:schemeClr val="dk1"/>
              </a:buClr>
              <a:buSzPts val="3500"/>
              <a:buFont typeface="Advent Pro"/>
              <a:buNone/>
              <a:defRPr b="1" sz="3500">
                <a:solidFill>
                  <a:schemeClr val="dk1"/>
                </a:solidFill>
                <a:latin typeface="Advent Pro"/>
                <a:ea typeface="Advent Pro"/>
                <a:cs typeface="Advent Pro"/>
                <a:sym typeface="Advent Pro"/>
              </a:defRPr>
            </a:lvl8pPr>
            <a:lvl9pPr lvl="8" rtl="0">
              <a:spcBef>
                <a:spcPts val="0"/>
              </a:spcBef>
              <a:spcAft>
                <a:spcPts val="0"/>
              </a:spcAft>
              <a:buClr>
                <a:schemeClr val="dk1"/>
              </a:buClr>
              <a:buSzPts val="3500"/>
              <a:buFont typeface="Advent Pro"/>
              <a:buNone/>
              <a:defRPr b="1" sz="3500">
                <a:solidFill>
                  <a:schemeClr val="dk1"/>
                </a:solidFill>
                <a:latin typeface="Advent Pro"/>
                <a:ea typeface="Advent Pro"/>
                <a:cs typeface="Advent Pro"/>
                <a:sym typeface="Advent Pro"/>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1pPr>
            <a:lvl2pPr indent="-304800" lvl="1" marL="9144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2pPr>
            <a:lvl3pPr indent="-304800" lvl="2" marL="13716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3pPr>
            <a:lvl4pPr indent="-304800" lvl="3" marL="1828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4pPr>
            <a:lvl5pPr indent="-304800" lvl="4" marL="22860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5pPr>
            <a:lvl6pPr indent="-304800" lvl="5" marL="27432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6pPr>
            <a:lvl7pPr indent="-304800" lvl="6" marL="32004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7pPr>
            <a:lvl8pPr indent="-304800" lvl="7" marL="36576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8pPr>
            <a:lvl9pPr indent="-304800" lvl="8" marL="411480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36" name="Shape 236"/>
        <p:cNvGrpSpPr/>
        <p:nvPr/>
      </p:nvGrpSpPr>
      <p:grpSpPr>
        <a:xfrm>
          <a:off x="0" y="0"/>
          <a:ext cx="0" cy="0"/>
          <a:chOff x="0" y="0"/>
          <a:chExt cx="0" cy="0"/>
        </a:xfrm>
      </p:grpSpPr>
      <p:sp>
        <p:nvSpPr>
          <p:cNvPr id="237" name="Google Shape;237;p30"/>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Advent Pro"/>
              <a:buNone/>
              <a:defRPr b="1" sz="3000">
                <a:solidFill>
                  <a:schemeClr val="dk1"/>
                </a:solidFill>
                <a:latin typeface="Advent Pro"/>
                <a:ea typeface="Advent Pro"/>
                <a:cs typeface="Advent Pro"/>
                <a:sym typeface="Advent Pro"/>
              </a:defRPr>
            </a:lvl1pPr>
            <a:lvl2pPr lvl="1" rtl="0">
              <a:spcBef>
                <a:spcPts val="0"/>
              </a:spcBef>
              <a:spcAft>
                <a:spcPts val="0"/>
              </a:spcAft>
              <a:buClr>
                <a:schemeClr val="dk1"/>
              </a:buClr>
              <a:buSzPts val="3500"/>
              <a:buFont typeface="Advent Pro"/>
              <a:buNone/>
              <a:defRPr b="1" sz="3500">
                <a:solidFill>
                  <a:schemeClr val="dk1"/>
                </a:solidFill>
                <a:latin typeface="Advent Pro"/>
                <a:ea typeface="Advent Pro"/>
                <a:cs typeface="Advent Pro"/>
                <a:sym typeface="Advent Pro"/>
              </a:defRPr>
            </a:lvl2pPr>
            <a:lvl3pPr lvl="2" rtl="0">
              <a:spcBef>
                <a:spcPts val="0"/>
              </a:spcBef>
              <a:spcAft>
                <a:spcPts val="0"/>
              </a:spcAft>
              <a:buClr>
                <a:schemeClr val="dk1"/>
              </a:buClr>
              <a:buSzPts val="3500"/>
              <a:buFont typeface="Advent Pro"/>
              <a:buNone/>
              <a:defRPr b="1" sz="3500">
                <a:solidFill>
                  <a:schemeClr val="dk1"/>
                </a:solidFill>
                <a:latin typeface="Advent Pro"/>
                <a:ea typeface="Advent Pro"/>
                <a:cs typeface="Advent Pro"/>
                <a:sym typeface="Advent Pro"/>
              </a:defRPr>
            </a:lvl3pPr>
            <a:lvl4pPr lvl="3" rtl="0">
              <a:spcBef>
                <a:spcPts val="0"/>
              </a:spcBef>
              <a:spcAft>
                <a:spcPts val="0"/>
              </a:spcAft>
              <a:buClr>
                <a:schemeClr val="dk1"/>
              </a:buClr>
              <a:buSzPts val="3500"/>
              <a:buFont typeface="Advent Pro"/>
              <a:buNone/>
              <a:defRPr b="1" sz="3500">
                <a:solidFill>
                  <a:schemeClr val="dk1"/>
                </a:solidFill>
                <a:latin typeface="Advent Pro"/>
                <a:ea typeface="Advent Pro"/>
                <a:cs typeface="Advent Pro"/>
                <a:sym typeface="Advent Pro"/>
              </a:defRPr>
            </a:lvl4pPr>
            <a:lvl5pPr lvl="4" rtl="0">
              <a:spcBef>
                <a:spcPts val="0"/>
              </a:spcBef>
              <a:spcAft>
                <a:spcPts val="0"/>
              </a:spcAft>
              <a:buClr>
                <a:schemeClr val="dk1"/>
              </a:buClr>
              <a:buSzPts val="3500"/>
              <a:buFont typeface="Advent Pro"/>
              <a:buNone/>
              <a:defRPr b="1" sz="3500">
                <a:solidFill>
                  <a:schemeClr val="dk1"/>
                </a:solidFill>
                <a:latin typeface="Advent Pro"/>
                <a:ea typeface="Advent Pro"/>
                <a:cs typeface="Advent Pro"/>
                <a:sym typeface="Advent Pro"/>
              </a:defRPr>
            </a:lvl5pPr>
            <a:lvl6pPr lvl="5" rtl="0">
              <a:spcBef>
                <a:spcPts val="0"/>
              </a:spcBef>
              <a:spcAft>
                <a:spcPts val="0"/>
              </a:spcAft>
              <a:buClr>
                <a:schemeClr val="dk1"/>
              </a:buClr>
              <a:buSzPts val="3500"/>
              <a:buFont typeface="Advent Pro"/>
              <a:buNone/>
              <a:defRPr b="1" sz="3500">
                <a:solidFill>
                  <a:schemeClr val="dk1"/>
                </a:solidFill>
                <a:latin typeface="Advent Pro"/>
                <a:ea typeface="Advent Pro"/>
                <a:cs typeface="Advent Pro"/>
                <a:sym typeface="Advent Pro"/>
              </a:defRPr>
            </a:lvl6pPr>
            <a:lvl7pPr lvl="6" rtl="0">
              <a:spcBef>
                <a:spcPts val="0"/>
              </a:spcBef>
              <a:spcAft>
                <a:spcPts val="0"/>
              </a:spcAft>
              <a:buClr>
                <a:schemeClr val="dk1"/>
              </a:buClr>
              <a:buSzPts val="3500"/>
              <a:buFont typeface="Advent Pro"/>
              <a:buNone/>
              <a:defRPr b="1" sz="3500">
                <a:solidFill>
                  <a:schemeClr val="dk1"/>
                </a:solidFill>
                <a:latin typeface="Advent Pro"/>
                <a:ea typeface="Advent Pro"/>
                <a:cs typeface="Advent Pro"/>
                <a:sym typeface="Advent Pro"/>
              </a:defRPr>
            </a:lvl7pPr>
            <a:lvl8pPr lvl="7" rtl="0">
              <a:spcBef>
                <a:spcPts val="0"/>
              </a:spcBef>
              <a:spcAft>
                <a:spcPts val="0"/>
              </a:spcAft>
              <a:buClr>
                <a:schemeClr val="dk1"/>
              </a:buClr>
              <a:buSzPts val="3500"/>
              <a:buFont typeface="Advent Pro"/>
              <a:buNone/>
              <a:defRPr b="1" sz="3500">
                <a:solidFill>
                  <a:schemeClr val="dk1"/>
                </a:solidFill>
                <a:latin typeface="Advent Pro"/>
                <a:ea typeface="Advent Pro"/>
                <a:cs typeface="Advent Pro"/>
                <a:sym typeface="Advent Pro"/>
              </a:defRPr>
            </a:lvl8pPr>
            <a:lvl9pPr lvl="8" rtl="0">
              <a:spcBef>
                <a:spcPts val="0"/>
              </a:spcBef>
              <a:spcAft>
                <a:spcPts val="0"/>
              </a:spcAft>
              <a:buClr>
                <a:schemeClr val="dk1"/>
              </a:buClr>
              <a:buSzPts val="3500"/>
              <a:buFont typeface="Advent Pro"/>
              <a:buNone/>
              <a:defRPr b="1" sz="3500">
                <a:solidFill>
                  <a:schemeClr val="dk1"/>
                </a:solidFill>
                <a:latin typeface="Advent Pro"/>
                <a:ea typeface="Advent Pro"/>
                <a:cs typeface="Advent Pro"/>
                <a:sym typeface="Advent Pro"/>
              </a:defRPr>
            </a:lvl9pPr>
          </a:lstStyle>
          <a:p/>
        </p:txBody>
      </p:sp>
      <p:sp>
        <p:nvSpPr>
          <p:cNvPr id="238" name="Google Shape;238;p30"/>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1pPr>
            <a:lvl2pPr indent="-304800" lvl="1" marL="914400" rtl="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2pPr>
            <a:lvl3pPr indent="-304800" lvl="2" marL="1371600" rtl="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3pPr>
            <a:lvl4pPr indent="-304800" lvl="3" marL="1828800" rtl="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4pPr>
            <a:lvl5pPr indent="-304800" lvl="4" marL="2286000" rtl="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5pPr>
            <a:lvl6pPr indent="-304800" lvl="5" marL="2743200" rtl="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6pPr>
            <a:lvl7pPr indent="-304800" lvl="6" marL="3200400" rtl="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7pPr>
            <a:lvl8pPr indent="-304800" lvl="7" marL="3657600" rtl="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8pPr>
            <a:lvl9pPr indent="-304800" lvl="8" marL="4114800" rtl="0">
              <a:lnSpc>
                <a:spcPct val="100000"/>
              </a:lnSpc>
              <a:spcBef>
                <a:spcPts val="0"/>
              </a:spcBef>
              <a:spcAft>
                <a:spcPts val="0"/>
              </a:spcAft>
              <a:buClr>
                <a:schemeClr val="dk1"/>
              </a:buClr>
              <a:buSzPts val="1200"/>
              <a:buFont typeface="Assistant"/>
              <a:buChar char="■"/>
              <a:defRPr sz="1200">
                <a:solidFill>
                  <a:schemeClr val="dk1"/>
                </a:solidFill>
                <a:latin typeface="Assistant"/>
                <a:ea typeface="Assistant"/>
                <a:cs typeface="Assistant"/>
                <a:sym typeface="Assistant"/>
              </a:defRPr>
            </a:lvl9pPr>
          </a:lstStyle>
          <a:p/>
        </p:txBody>
      </p:sp>
    </p:spTree>
  </p:cSld>
  <p:clrMap accent1="accent1" accent2="accent2" accent3="accent3" accent4="accent4" accent5="accent5" accent6="accent6" bg1="lt1" bg2="dk2" tx1="dk1" tx2="lt2" folHlink="folHlink" hlink="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 Id="rId3" Type="http://schemas.openxmlformats.org/officeDocument/2006/relationships/hyperlink" Target="https://docs.google.com/spreadsheets/d/1mo6eeUNofOCak9BavG4KganYeO27BVmxfhQJTF0Fb9I/copy?usp=sharing" TargetMode="Externa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hyperlink" Target="http://www.cbpp.org" TargetMode="External"/><Relationship Id="rId4" Type="http://schemas.openxmlformats.org/officeDocument/2006/relationships/hyperlink" Target="http://www.huduser.gov/" TargetMode="External"/><Relationship Id="rId5"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32.jp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 Id="rId3" Type="http://schemas.openxmlformats.org/officeDocument/2006/relationships/image" Target="../media/image27.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 Id="rId3" Type="http://schemas.openxmlformats.org/officeDocument/2006/relationships/image" Target="../media/image19.png"/><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 Id="rId3"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 Id="rId3" Type="http://schemas.openxmlformats.org/officeDocument/2006/relationships/image" Target="../media/image23.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xml"/><Relationship Id="rId3" Type="http://schemas.openxmlformats.org/officeDocument/2006/relationships/image" Target="../media/image37.jpg"/><Relationship Id="rId4" Type="http://schemas.openxmlformats.org/officeDocument/2006/relationships/image" Target="../media/image2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xml"/><Relationship Id="rId3" Type="http://schemas.openxmlformats.org/officeDocument/2006/relationships/image" Target="../media/image34.jpg"/><Relationship Id="rId4" Type="http://schemas.openxmlformats.org/officeDocument/2006/relationships/image" Target="../media/image1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5.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9.jp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9.jp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59"/>
          <p:cNvSpPr txBox="1"/>
          <p:nvPr>
            <p:ph type="ctrTitle"/>
          </p:nvPr>
        </p:nvSpPr>
        <p:spPr>
          <a:xfrm>
            <a:off x="1358925" y="859200"/>
            <a:ext cx="6426300" cy="294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Fallout 19</a:t>
            </a:r>
            <a:endParaRPr/>
          </a:p>
        </p:txBody>
      </p:sp>
      <p:sp>
        <p:nvSpPr>
          <p:cNvPr id="472" name="Google Shape;472;p59"/>
          <p:cNvSpPr txBox="1"/>
          <p:nvPr>
            <p:ph idx="1" type="subTitle"/>
          </p:nvPr>
        </p:nvSpPr>
        <p:spPr>
          <a:xfrm>
            <a:off x="1358838" y="3808500"/>
            <a:ext cx="6426300" cy="47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By: Abraham, Aiden, Andrew, Joshua, Sven, and Xainab </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Github: https://github.com/marbalino/ECON-148</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68"/>
          <p:cNvSpPr txBox="1"/>
          <p:nvPr>
            <p:ph type="title"/>
          </p:nvPr>
        </p:nvSpPr>
        <p:spPr>
          <a:xfrm>
            <a:off x="4672375" y="583675"/>
            <a:ext cx="3200400" cy="636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Central Objective</a:t>
            </a:r>
            <a:endParaRPr sz="3000"/>
          </a:p>
        </p:txBody>
      </p:sp>
      <p:sp>
        <p:nvSpPr>
          <p:cNvPr id="538" name="Google Shape;538;p68"/>
          <p:cNvSpPr txBox="1"/>
          <p:nvPr/>
        </p:nvSpPr>
        <p:spPr>
          <a:xfrm>
            <a:off x="4481275" y="1628700"/>
            <a:ext cx="3582600" cy="18861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Font typeface="Assistant"/>
              <a:buChar char="❖"/>
            </a:pPr>
            <a:r>
              <a:rPr lang="en" sz="2000">
                <a:solidFill>
                  <a:schemeClr val="dk1"/>
                </a:solidFill>
                <a:latin typeface="Assistant"/>
                <a:ea typeface="Assistant"/>
                <a:cs typeface="Assistant"/>
                <a:sym typeface="Assistant"/>
              </a:rPr>
              <a:t>Evaluate the effects COVID exposure and UI benefits have on low wage employment patterns </a:t>
            </a:r>
            <a:endParaRPr sz="2000">
              <a:solidFill>
                <a:schemeClr val="dk1"/>
              </a:solidFill>
              <a:latin typeface="Assistant"/>
              <a:ea typeface="Assistant"/>
              <a:cs typeface="Assistant"/>
              <a:sym typeface="Assistant"/>
            </a:endParaRPr>
          </a:p>
        </p:txBody>
      </p:sp>
      <p:pic>
        <p:nvPicPr>
          <p:cNvPr id="539" name="Google Shape;539;p68"/>
          <p:cNvPicPr preferRelativeResize="0"/>
          <p:nvPr/>
        </p:nvPicPr>
        <p:blipFill rotWithShape="1">
          <a:blip r:embed="rId3">
            <a:alphaModFix/>
          </a:blip>
          <a:srcRect b="0" l="0" r="15874" t="0"/>
          <a:stretch/>
        </p:blipFill>
        <p:spPr>
          <a:xfrm>
            <a:off x="545575" y="1070600"/>
            <a:ext cx="3935700" cy="3111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69"/>
          <p:cNvSpPr txBox="1"/>
          <p:nvPr>
            <p:ph type="title"/>
          </p:nvPr>
        </p:nvSpPr>
        <p:spPr>
          <a:xfrm>
            <a:off x="1028175" y="432600"/>
            <a:ext cx="1604400" cy="68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u="sng">
                <a:latin typeface="Assistant"/>
                <a:ea typeface="Assistant"/>
                <a:cs typeface="Assistant"/>
                <a:sym typeface="Assistant"/>
              </a:rPr>
              <a:t>Process</a:t>
            </a:r>
            <a:endParaRPr sz="2500"/>
          </a:p>
        </p:txBody>
      </p:sp>
      <p:sp>
        <p:nvSpPr>
          <p:cNvPr id="545" name="Google Shape;545;p69"/>
          <p:cNvSpPr txBox="1"/>
          <p:nvPr/>
        </p:nvSpPr>
        <p:spPr>
          <a:xfrm>
            <a:off x="1028175" y="976900"/>
            <a:ext cx="3002100" cy="3741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Identify Required Dataframes</a:t>
            </a:r>
            <a:endParaRPr>
              <a:solidFill>
                <a:schemeClr val="dk1"/>
              </a:solidFill>
              <a:latin typeface="Assistant"/>
              <a:ea typeface="Assistant"/>
              <a:cs typeface="Assistant"/>
              <a:sym typeface="Assistant"/>
            </a:endParaRPr>
          </a:p>
          <a:p>
            <a:pPr indent="-304800" lvl="1" marL="914400" rtl="0" algn="l">
              <a:spcBef>
                <a:spcPts val="0"/>
              </a:spcBef>
              <a:spcAft>
                <a:spcPts val="0"/>
              </a:spcAft>
              <a:buClr>
                <a:schemeClr val="dk1"/>
              </a:buClr>
              <a:buSzPts val="1200"/>
              <a:buFont typeface="Assistant"/>
              <a:buChar char="➢"/>
            </a:pPr>
            <a:r>
              <a:rPr lang="en" sz="1200">
                <a:solidFill>
                  <a:schemeClr val="dk1"/>
                </a:solidFill>
                <a:latin typeface="Assistant"/>
                <a:ea typeface="Assistant"/>
                <a:cs typeface="Assistant"/>
                <a:sym typeface="Assistant"/>
              </a:rPr>
              <a:t>Covid Risk Data and Covid Cases Data</a:t>
            </a:r>
            <a:endParaRPr sz="1200">
              <a:solidFill>
                <a:schemeClr val="dk1"/>
              </a:solidFill>
              <a:latin typeface="Assistant"/>
              <a:ea typeface="Assistant"/>
              <a:cs typeface="Assistant"/>
              <a:sym typeface="Assistant"/>
            </a:endParaRPr>
          </a:p>
          <a:p>
            <a:pPr indent="-304800" lvl="1" marL="914400" rtl="0" algn="l">
              <a:spcBef>
                <a:spcPts val="0"/>
              </a:spcBef>
              <a:spcAft>
                <a:spcPts val="0"/>
              </a:spcAft>
              <a:buClr>
                <a:schemeClr val="dk1"/>
              </a:buClr>
              <a:buSzPts val="1200"/>
              <a:buFont typeface="Assistant"/>
              <a:buChar char="➢"/>
            </a:pPr>
            <a:r>
              <a:rPr lang="en" sz="1200">
                <a:solidFill>
                  <a:schemeClr val="dk1"/>
                </a:solidFill>
                <a:latin typeface="Assistant"/>
                <a:ea typeface="Assistant"/>
                <a:cs typeface="Assistant"/>
                <a:sym typeface="Assistant"/>
              </a:rPr>
              <a:t>Employment Data</a:t>
            </a:r>
            <a:endParaRPr sz="1200">
              <a:solidFill>
                <a:schemeClr val="dk1"/>
              </a:solidFill>
              <a:latin typeface="Assistant"/>
              <a:ea typeface="Assistant"/>
              <a:cs typeface="Assistant"/>
              <a:sym typeface="Assistant"/>
            </a:endParaRPr>
          </a:p>
          <a:p>
            <a:pPr indent="-304800" lvl="1" marL="914400" rtl="0" algn="l">
              <a:spcBef>
                <a:spcPts val="0"/>
              </a:spcBef>
              <a:spcAft>
                <a:spcPts val="0"/>
              </a:spcAft>
              <a:buClr>
                <a:schemeClr val="dk1"/>
              </a:buClr>
              <a:buSzPts val="1200"/>
              <a:buFont typeface="Assistant"/>
              <a:buChar char="➢"/>
            </a:pPr>
            <a:r>
              <a:rPr lang="en" sz="1200">
                <a:solidFill>
                  <a:schemeClr val="dk1"/>
                </a:solidFill>
                <a:latin typeface="Assistant"/>
                <a:ea typeface="Assistant"/>
                <a:cs typeface="Assistant"/>
                <a:sym typeface="Assistant"/>
              </a:rPr>
              <a:t>Unemployment Insurance Benefits Data</a:t>
            </a:r>
            <a:endParaRPr sz="1200">
              <a:solidFill>
                <a:schemeClr val="dk1"/>
              </a:solidFill>
              <a:latin typeface="Assistant"/>
              <a:ea typeface="Assistant"/>
              <a:cs typeface="Assistant"/>
              <a:sym typeface="Assistant"/>
            </a:endParaRPr>
          </a:p>
          <a:p>
            <a:pPr indent="0" lvl="0" marL="0" rtl="0" algn="l">
              <a:spcBef>
                <a:spcPts val="0"/>
              </a:spcBef>
              <a:spcAft>
                <a:spcPts val="0"/>
              </a:spcAft>
              <a:buNone/>
            </a:pPr>
            <a:r>
              <a:t/>
            </a:r>
            <a:endParaRPr sz="1200">
              <a:solidFill>
                <a:schemeClr val="dk1"/>
              </a:solidFill>
              <a:latin typeface="Assistant"/>
              <a:ea typeface="Assistant"/>
              <a:cs typeface="Assistant"/>
              <a:sym typeface="Assistant"/>
            </a:endParaRPr>
          </a:p>
          <a:p>
            <a:pPr indent="-317500" lvl="0" marL="457200" rtl="0" algn="l">
              <a:spcBef>
                <a:spcPts val="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Recreate Existing Model</a:t>
            </a:r>
            <a:endParaRPr>
              <a:solidFill>
                <a:schemeClr val="dk1"/>
              </a:solidFill>
              <a:latin typeface="Assistant"/>
              <a:ea typeface="Assistant"/>
              <a:cs typeface="Assistant"/>
              <a:sym typeface="Assistant"/>
            </a:endParaRPr>
          </a:p>
          <a:p>
            <a:pPr indent="-304800" lvl="1" marL="914400" rtl="0" algn="l">
              <a:spcBef>
                <a:spcPts val="0"/>
              </a:spcBef>
              <a:spcAft>
                <a:spcPts val="0"/>
              </a:spcAft>
              <a:buClr>
                <a:schemeClr val="dk1"/>
              </a:buClr>
              <a:buSzPts val="1200"/>
              <a:buFont typeface="Assistant"/>
              <a:buChar char="➢"/>
            </a:pPr>
            <a:r>
              <a:rPr lang="en" sz="1200">
                <a:solidFill>
                  <a:schemeClr val="dk1"/>
                </a:solidFill>
                <a:latin typeface="Assistant"/>
                <a:ea typeface="Assistant"/>
                <a:cs typeface="Assistant"/>
                <a:sym typeface="Assistant"/>
              </a:rPr>
              <a:t>Data Integration</a:t>
            </a:r>
            <a:endParaRPr sz="1200">
              <a:solidFill>
                <a:schemeClr val="dk1"/>
              </a:solidFill>
              <a:latin typeface="Assistant"/>
              <a:ea typeface="Assistant"/>
              <a:cs typeface="Assistant"/>
              <a:sym typeface="Assistant"/>
            </a:endParaRPr>
          </a:p>
          <a:p>
            <a:pPr indent="-304800" lvl="1" marL="914400" rtl="0" algn="l">
              <a:spcBef>
                <a:spcPts val="0"/>
              </a:spcBef>
              <a:spcAft>
                <a:spcPts val="0"/>
              </a:spcAft>
              <a:buClr>
                <a:schemeClr val="dk1"/>
              </a:buClr>
              <a:buSzPts val="1200"/>
              <a:buFont typeface="Assistant"/>
              <a:buChar char="➢"/>
            </a:pPr>
            <a:r>
              <a:rPr lang="en" sz="1200">
                <a:solidFill>
                  <a:schemeClr val="dk1"/>
                </a:solidFill>
                <a:latin typeface="Assistant"/>
                <a:ea typeface="Assistant"/>
                <a:cs typeface="Assistant"/>
                <a:sym typeface="Assistant"/>
              </a:rPr>
              <a:t>Define Variables</a:t>
            </a:r>
            <a:endParaRPr sz="1200">
              <a:solidFill>
                <a:schemeClr val="dk1"/>
              </a:solidFill>
              <a:latin typeface="Assistant"/>
              <a:ea typeface="Assistant"/>
              <a:cs typeface="Assistant"/>
              <a:sym typeface="Assistant"/>
            </a:endParaRPr>
          </a:p>
          <a:p>
            <a:pPr indent="-304800" lvl="1" marL="914400" rtl="0" algn="l">
              <a:spcBef>
                <a:spcPts val="0"/>
              </a:spcBef>
              <a:spcAft>
                <a:spcPts val="0"/>
              </a:spcAft>
              <a:buClr>
                <a:schemeClr val="dk1"/>
              </a:buClr>
              <a:buSzPts val="1200"/>
              <a:buFont typeface="Assistant"/>
              <a:buChar char="➢"/>
            </a:pPr>
            <a:r>
              <a:rPr lang="en" sz="1200">
                <a:solidFill>
                  <a:schemeClr val="dk1"/>
                </a:solidFill>
                <a:latin typeface="Assistant"/>
                <a:ea typeface="Assistant"/>
                <a:cs typeface="Assistant"/>
                <a:sym typeface="Assistant"/>
              </a:rPr>
              <a:t>Model Estimation</a:t>
            </a:r>
            <a:endParaRPr sz="1200">
              <a:solidFill>
                <a:schemeClr val="dk1"/>
              </a:solidFill>
              <a:latin typeface="Assistant"/>
              <a:ea typeface="Assistant"/>
              <a:cs typeface="Assistant"/>
              <a:sym typeface="Assistant"/>
            </a:endParaRPr>
          </a:p>
          <a:p>
            <a:pPr indent="0" lvl="0" marL="0" rtl="0" algn="l">
              <a:spcBef>
                <a:spcPts val="0"/>
              </a:spcBef>
              <a:spcAft>
                <a:spcPts val="0"/>
              </a:spcAft>
              <a:buNone/>
            </a:pPr>
            <a:r>
              <a:t/>
            </a:r>
            <a:endParaRPr sz="1200">
              <a:solidFill>
                <a:schemeClr val="dk1"/>
              </a:solidFill>
              <a:latin typeface="Assistant"/>
              <a:ea typeface="Assistant"/>
              <a:cs typeface="Assistant"/>
              <a:sym typeface="Assistant"/>
            </a:endParaRPr>
          </a:p>
          <a:p>
            <a:pPr indent="-317500" lvl="0" marL="457200" rtl="0" algn="l">
              <a:spcBef>
                <a:spcPts val="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Model Improvement</a:t>
            </a:r>
            <a:endParaRPr>
              <a:solidFill>
                <a:schemeClr val="dk1"/>
              </a:solidFill>
              <a:latin typeface="Assistant"/>
              <a:ea typeface="Assistant"/>
              <a:cs typeface="Assistant"/>
              <a:sym typeface="Assistant"/>
            </a:endParaRPr>
          </a:p>
          <a:p>
            <a:pPr indent="-304800" lvl="1" marL="914400" rtl="0" algn="l">
              <a:spcBef>
                <a:spcPts val="0"/>
              </a:spcBef>
              <a:spcAft>
                <a:spcPts val="0"/>
              </a:spcAft>
              <a:buClr>
                <a:schemeClr val="dk1"/>
              </a:buClr>
              <a:buSzPts val="1200"/>
              <a:buFont typeface="Assistant"/>
              <a:buChar char="➢"/>
            </a:pPr>
            <a:r>
              <a:rPr lang="en" sz="1200">
                <a:solidFill>
                  <a:schemeClr val="dk1"/>
                </a:solidFill>
                <a:latin typeface="Assistant"/>
                <a:ea typeface="Assistant"/>
                <a:cs typeface="Assistant"/>
                <a:sym typeface="Assistant"/>
              </a:rPr>
              <a:t>Explore Alternate Models</a:t>
            </a:r>
            <a:endParaRPr sz="1200">
              <a:solidFill>
                <a:schemeClr val="dk1"/>
              </a:solidFill>
              <a:latin typeface="Assistant"/>
              <a:ea typeface="Assistant"/>
              <a:cs typeface="Assistant"/>
              <a:sym typeface="Assistant"/>
            </a:endParaRPr>
          </a:p>
          <a:p>
            <a:pPr indent="-304800" lvl="1" marL="914400" rtl="0" algn="l">
              <a:spcBef>
                <a:spcPts val="0"/>
              </a:spcBef>
              <a:spcAft>
                <a:spcPts val="0"/>
              </a:spcAft>
              <a:buClr>
                <a:schemeClr val="dk1"/>
              </a:buClr>
              <a:buSzPts val="1200"/>
              <a:buFont typeface="Assistant"/>
              <a:buChar char="➢"/>
            </a:pPr>
            <a:r>
              <a:rPr lang="en" sz="1200">
                <a:solidFill>
                  <a:schemeClr val="dk1"/>
                </a:solidFill>
                <a:latin typeface="Assistant"/>
                <a:ea typeface="Assistant"/>
                <a:cs typeface="Assistant"/>
                <a:sym typeface="Assistant"/>
              </a:rPr>
              <a:t>Model Selection</a:t>
            </a:r>
            <a:endParaRPr sz="1200">
              <a:solidFill>
                <a:schemeClr val="dk1"/>
              </a:solidFill>
              <a:latin typeface="Assistant"/>
              <a:ea typeface="Assistant"/>
              <a:cs typeface="Assistant"/>
              <a:sym typeface="Assistant"/>
            </a:endParaRPr>
          </a:p>
          <a:p>
            <a:pPr indent="0" lvl="0" marL="0" rtl="0" algn="l">
              <a:spcBef>
                <a:spcPts val="0"/>
              </a:spcBef>
              <a:spcAft>
                <a:spcPts val="0"/>
              </a:spcAft>
              <a:buNone/>
            </a:pPr>
            <a:r>
              <a:t/>
            </a:r>
            <a:endParaRPr sz="1200">
              <a:solidFill>
                <a:schemeClr val="dk1"/>
              </a:solidFill>
              <a:latin typeface="Assistant"/>
              <a:ea typeface="Assistant"/>
              <a:cs typeface="Assistant"/>
              <a:sym typeface="Assistant"/>
            </a:endParaRPr>
          </a:p>
          <a:p>
            <a:pPr indent="-317500" lvl="0" marL="457200" rtl="0" algn="l">
              <a:spcBef>
                <a:spcPts val="0"/>
              </a:spcBef>
              <a:spcAft>
                <a:spcPts val="0"/>
              </a:spcAft>
              <a:buClr>
                <a:schemeClr val="dk1"/>
              </a:buClr>
              <a:buSzPts val="1400"/>
              <a:buFont typeface="Assistant"/>
              <a:buChar char="❖"/>
            </a:pPr>
            <a:r>
              <a:rPr lang="en">
                <a:solidFill>
                  <a:schemeClr val="dk1"/>
                </a:solidFill>
                <a:latin typeface="Assistant"/>
                <a:ea typeface="Assistant"/>
                <a:cs typeface="Assistant"/>
                <a:sym typeface="Assistant"/>
              </a:rPr>
              <a:t>Document Findings</a:t>
            </a:r>
            <a:endParaRPr>
              <a:solidFill>
                <a:schemeClr val="dk1"/>
              </a:solidFill>
              <a:latin typeface="Assistant"/>
              <a:ea typeface="Assistant"/>
              <a:cs typeface="Assistant"/>
              <a:sym typeface="Assistant"/>
            </a:endParaRPr>
          </a:p>
          <a:p>
            <a:pPr indent="-304800" lvl="1" marL="914400" rtl="0" algn="l">
              <a:spcBef>
                <a:spcPts val="0"/>
              </a:spcBef>
              <a:spcAft>
                <a:spcPts val="0"/>
              </a:spcAft>
              <a:buClr>
                <a:schemeClr val="dk1"/>
              </a:buClr>
              <a:buSzPts val="1200"/>
              <a:buFont typeface="Assistant"/>
              <a:buChar char="➢"/>
            </a:pPr>
            <a:r>
              <a:rPr lang="en" sz="1200">
                <a:solidFill>
                  <a:schemeClr val="dk1"/>
                </a:solidFill>
                <a:latin typeface="Assistant"/>
                <a:ea typeface="Assistant"/>
                <a:cs typeface="Assistant"/>
                <a:sym typeface="Assistant"/>
              </a:rPr>
              <a:t>Compare Models</a:t>
            </a:r>
            <a:endParaRPr sz="1200">
              <a:solidFill>
                <a:schemeClr val="dk1"/>
              </a:solidFill>
              <a:latin typeface="Assistant"/>
              <a:ea typeface="Assistant"/>
              <a:cs typeface="Assistant"/>
              <a:sym typeface="Assistant"/>
            </a:endParaRPr>
          </a:p>
          <a:p>
            <a:pPr indent="-304800" lvl="1" marL="914400" rtl="0" algn="l">
              <a:spcBef>
                <a:spcPts val="0"/>
              </a:spcBef>
              <a:spcAft>
                <a:spcPts val="0"/>
              </a:spcAft>
              <a:buClr>
                <a:schemeClr val="dk1"/>
              </a:buClr>
              <a:buSzPts val="1200"/>
              <a:buFont typeface="Assistant"/>
              <a:buChar char="➢"/>
            </a:pPr>
            <a:r>
              <a:rPr lang="en" sz="1200">
                <a:solidFill>
                  <a:schemeClr val="dk1"/>
                </a:solidFill>
                <a:latin typeface="Assistant"/>
                <a:ea typeface="Assistant"/>
                <a:cs typeface="Assistant"/>
                <a:sym typeface="Assistant"/>
              </a:rPr>
              <a:t>Find Biases</a:t>
            </a:r>
            <a:endParaRPr sz="1200">
              <a:solidFill>
                <a:schemeClr val="dk1"/>
              </a:solidFill>
              <a:latin typeface="Assistant"/>
              <a:ea typeface="Assistant"/>
              <a:cs typeface="Assistant"/>
              <a:sym typeface="Assistant"/>
            </a:endParaRPr>
          </a:p>
          <a:p>
            <a:pPr indent="-304800" lvl="1" marL="914400" rtl="0" algn="l">
              <a:spcBef>
                <a:spcPts val="0"/>
              </a:spcBef>
              <a:spcAft>
                <a:spcPts val="0"/>
              </a:spcAft>
              <a:buClr>
                <a:schemeClr val="dk1"/>
              </a:buClr>
              <a:buSzPts val="1200"/>
              <a:buFont typeface="Assistant"/>
              <a:buChar char="➢"/>
            </a:pPr>
            <a:r>
              <a:rPr lang="en" sz="1200">
                <a:solidFill>
                  <a:schemeClr val="dk1"/>
                </a:solidFill>
                <a:latin typeface="Assistant"/>
                <a:ea typeface="Assistant"/>
                <a:cs typeface="Assistant"/>
                <a:sym typeface="Assistant"/>
              </a:rPr>
              <a:t>Conclusions</a:t>
            </a:r>
            <a:endParaRPr sz="1200">
              <a:solidFill>
                <a:schemeClr val="dk1"/>
              </a:solidFill>
              <a:latin typeface="Assistant"/>
              <a:ea typeface="Assistant"/>
              <a:cs typeface="Assistant"/>
              <a:sym typeface="Assistant"/>
            </a:endParaRPr>
          </a:p>
        </p:txBody>
      </p:sp>
      <p:pic>
        <p:nvPicPr>
          <p:cNvPr id="546" name="Google Shape;546;p69"/>
          <p:cNvPicPr preferRelativeResize="0"/>
          <p:nvPr/>
        </p:nvPicPr>
        <p:blipFill>
          <a:blip r:embed="rId3">
            <a:alphaModFix/>
          </a:blip>
          <a:stretch>
            <a:fillRect/>
          </a:stretch>
        </p:blipFill>
        <p:spPr>
          <a:xfrm>
            <a:off x="4207865" y="1561975"/>
            <a:ext cx="4514850" cy="2571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70"/>
          <p:cNvSpPr txBox="1"/>
          <p:nvPr>
            <p:ph type="title"/>
          </p:nvPr>
        </p:nvSpPr>
        <p:spPr>
          <a:xfrm>
            <a:off x="1768500" y="1709850"/>
            <a:ext cx="5607000" cy="172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Description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71">
            <a:hlinkClick r:id="rId3"/>
          </p:cNvPr>
          <p:cNvPicPr preferRelativeResize="0"/>
          <p:nvPr/>
        </p:nvPicPr>
        <p:blipFill>
          <a:blip r:embed="rId4">
            <a:alphaModFix/>
          </a:blip>
          <a:stretch>
            <a:fillRect/>
          </a:stretch>
        </p:blipFill>
        <p:spPr>
          <a:xfrm>
            <a:off x="3701588" y="1337939"/>
            <a:ext cx="4729175" cy="2620021"/>
          </a:xfrm>
          <a:prstGeom prst="rect">
            <a:avLst/>
          </a:prstGeom>
          <a:noFill/>
          <a:ln>
            <a:noFill/>
          </a:ln>
        </p:spPr>
      </p:pic>
      <p:sp>
        <p:nvSpPr>
          <p:cNvPr id="557" name="Google Shape;557;p71"/>
          <p:cNvSpPr txBox="1"/>
          <p:nvPr>
            <p:ph idx="4294967295" type="subTitle"/>
          </p:nvPr>
        </p:nvSpPr>
        <p:spPr>
          <a:xfrm>
            <a:off x="236025" y="455750"/>
            <a:ext cx="3198300" cy="4345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SzPts val="1200"/>
              <a:buChar char="❖"/>
            </a:pPr>
            <a:r>
              <a:rPr b="1" lang="en"/>
              <a:t>Paper of interest: “The Economic Impacts of COVID-19: Evidence from a New Public Database Built Using Private Sector Data</a:t>
            </a:r>
            <a:endParaRPr b="1"/>
          </a:p>
          <a:p>
            <a:pPr indent="-304800" lvl="0" marL="457200" rtl="0" algn="l">
              <a:lnSpc>
                <a:spcPct val="115000"/>
              </a:lnSpc>
              <a:spcBef>
                <a:spcPts val="0"/>
              </a:spcBef>
              <a:spcAft>
                <a:spcPts val="0"/>
              </a:spcAft>
              <a:buSzPts val="1200"/>
              <a:buChar char="❖"/>
            </a:pPr>
            <a:r>
              <a:rPr b="1" lang="en"/>
              <a:t>Data derived from various private sector sources to create a new public database</a:t>
            </a:r>
            <a:endParaRPr b="1"/>
          </a:p>
          <a:p>
            <a:pPr indent="-304800" lvl="1" marL="914400" rtl="0" algn="l">
              <a:lnSpc>
                <a:spcPct val="115000"/>
              </a:lnSpc>
              <a:spcBef>
                <a:spcPts val="0"/>
              </a:spcBef>
              <a:spcAft>
                <a:spcPts val="0"/>
              </a:spcAft>
              <a:buSzPts val="1200"/>
              <a:buChar char="➢"/>
            </a:pPr>
            <a:r>
              <a:rPr b="1" lang="en"/>
              <a:t>Anonymized, cleaned, and aggregated</a:t>
            </a:r>
            <a:endParaRPr b="1"/>
          </a:p>
          <a:p>
            <a:pPr indent="-304800" lvl="0" marL="457200" rtl="0" algn="l">
              <a:lnSpc>
                <a:spcPct val="115000"/>
              </a:lnSpc>
              <a:spcBef>
                <a:spcPts val="0"/>
              </a:spcBef>
              <a:spcAft>
                <a:spcPts val="0"/>
              </a:spcAft>
              <a:buSzPts val="1200"/>
              <a:buChar char="❖"/>
            </a:pPr>
            <a:r>
              <a:rPr b="1" lang="en"/>
              <a:t>Data included lots of details, and many aspects of economic activity are covered</a:t>
            </a:r>
            <a:endParaRPr b="1"/>
          </a:p>
          <a:p>
            <a:pPr indent="-304800" lvl="0" marL="457200" rtl="0" algn="l">
              <a:lnSpc>
                <a:spcPct val="115000"/>
              </a:lnSpc>
              <a:spcBef>
                <a:spcPts val="0"/>
              </a:spcBef>
              <a:spcAft>
                <a:spcPts val="0"/>
              </a:spcAft>
              <a:buSzPts val="1200"/>
              <a:buChar char="❖"/>
            </a:pPr>
            <a:r>
              <a:rPr b="1" lang="en"/>
              <a:t>The data collected was updated weekly throughout March 2020 - December 2021</a:t>
            </a:r>
            <a:endParaRPr b="1"/>
          </a:p>
          <a:p>
            <a:pPr indent="-304800" lvl="0" marL="457200" rtl="0" algn="l">
              <a:lnSpc>
                <a:spcPct val="115000"/>
              </a:lnSpc>
              <a:spcBef>
                <a:spcPts val="0"/>
              </a:spcBef>
              <a:spcAft>
                <a:spcPts val="0"/>
              </a:spcAft>
              <a:buSzPts val="1200"/>
              <a:buChar char="❖"/>
            </a:pPr>
            <a:r>
              <a:rPr b="1" lang="en"/>
              <a:t>The data is benchmarked against publicly available statistics</a:t>
            </a:r>
            <a:endParaRPr b="1"/>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72"/>
          <p:cNvSpPr txBox="1"/>
          <p:nvPr>
            <p:ph idx="2" type="subTitle"/>
          </p:nvPr>
        </p:nvSpPr>
        <p:spPr>
          <a:xfrm>
            <a:off x="436975" y="825250"/>
            <a:ext cx="6793500" cy="404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u="sng"/>
              <a:t>FY2018_50_County_rev.csv</a:t>
            </a:r>
            <a:endParaRPr sz="1400" u="sng"/>
          </a:p>
          <a:p>
            <a:pPr indent="-304800" lvl="0" marL="457200" rtl="0" algn="l">
              <a:spcBef>
                <a:spcPts val="0"/>
              </a:spcBef>
              <a:spcAft>
                <a:spcPts val="0"/>
              </a:spcAft>
              <a:buSzPts val="1200"/>
              <a:buChar char="-"/>
            </a:pPr>
            <a:r>
              <a:rPr lang="en"/>
              <a:t>The granularity is at the county level and each row represents the amount of rent a homeowner pays relative to the state and county they live in.</a:t>
            </a:r>
            <a:endParaRPr/>
          </a:p>
          <a:p>
            <a:pPr indent="0" lvl="0" marL="0" rtl="0" algn="l">
              <a:spcBef>
                <a:spcPts val="0"/>
              </a:spcBef>
              <a:spcAft>
                <a:spcPts val="0"/>
              </a:spcAft>
              <a:buNone/>
            </a:pPr>
            <a:r>
              <a:t/>
            </a:r>
            <a:endParaRPr sz="1400"/>
          </a:p>
          <a:p>
            <a:pPr indent="0" lvl="0" marL="0" rtl="0" algn="l">
              <a:spcBef>
                <a:spcPts val="0"/>
              </a:spcBef>
              <a:spcAft>
                <a:spcPts val="0"/>
              </a:spcAft>
              <a:buNone/>
            </a:pPr>
            <a:r>
              <a:rPr lang="en" sz="1400" u="sng"/>
              <a:t>Employment - County - Weekly.csv</a:t>
            </a:r>
            <a:endParaRPr sz="1400" u="sng"/>
          </a:p>
          <a:p>
            <a:pPr indent="-304800" lvl="0" marL="457200" rtl="0" algn="l">
              <a:spcBef>
                <a:spcPts val="0"/>
              </a:spcBef>
              <a:spcAft>
                <a:spcPts val="0"/>
              </a:spcAft>
              <a:buSzPts val="1200"/>
              <a:buChar char="-"/>
            </a:pPr>
            <a:r>
              <a:rPr lang="en"/>
              <a:t>The granularity is at the county level and each row represents the employment levels for a specific income bracket for a specified county at a point in time after January 4, 2020.</a:t>
            </a:r>
            <a:endParaRPr/>
          </a:p>
          <a:p>
            <a:pPr indent="0" lvl="0" marL="0" rtl="0" algn="l">
              <a:spcBef>
                <a:spcPts val="0"/>
              </a:spcBef>
              <a:spcAft>
                <a:spcPts val="0"/>
              </a:spcAft>
              <a:buNone/>
            </a:pPr>
            <a:r>
              <a:t/>
            </a:r>
            <a:endParaRPr sz="1400"/>
          </a:p>
          <a:p>
            <a:pPr indent="0" lvl="0" marL="0" rtl="0" algn="l">
              <a:spcBef>
                <a:spcPts val="0"/>
              </a:spcBef>
              <a:spcAft>
                <a:spcPts val="0"/>
              </a:spcAft>
              <a:buNone/>
            </a:pPr>
            <a:r>
              <a:rPr lang="en" sz="1400" u="sng"/>
              <a:t>COVID - County - Daily 2021.csv</a:t>
            </a:r>
            <a:endParaRPr sz="1400" u="sng"/>
          </a:p>
          <a:p>
            <a:pPr indent="-304800" lvl="0" marL="457200" rtl="0" algn="l">
              <a:spcBef>
                <a:spcPts val="0"/>
              </a:spcBef>
              <a:spcAft>
                <a:spcPts val="0"/>
              </a:spcAft>
              <a:buSzPts val="1200"/>
              <a:buChar char="-"/>
            </a:pPr>
            <a:r>
              <a:rPr lang="en"/>
              <a:t>The granularity is at the county level and each row represents the COVID metrics for a specific county at a specific time. Essentially it gives all cases, death and vaccine rate, both new and old.</a:t>
            </a:r>
            <a:endParaRPr/>
          </a:p>
          <a:p>
            <a:pPr indent="0" lvl="0" marL="0" rtl="0" algn="l">
              <a:spcBef>
                <a:spcPts val="0"/>
              </a:spcBef>
              <a:spcAft>
                <a:spcPts val="0"/>
              </a:spcAft>
              <a:buNone/>
            </a:pPr>
            <a:r>
              <a:t/>
            </a:r>
            <a:endParaRPr sz="1400"/>
          </a:p>
          <a:p>
            <a:pPr indent="0" lvl="0" marL="0" rtl="0" algn="l">
              <a:spcBef>
                <a:spcPts val="0"/>
              </a:spcBef>
              <a:spcAft>
                <a:spcPts val="0"/>
              </a:spcAft>
              <a:buNone/>
            </a:pPr>
            <a:r>
              <a:rPr lang="en" sz="1400" u="sng"/>
              <a:t>UI - Max Weeks - State.csv</a:t>
            </a:r>
            <a:endParaRPr sz="1400" u="sng"/>
          </a:p>
          <a:p>
            <a:pPr indent="-304800" lvl="0" marL="457200" rtl="0" algn="l">
              <a:spcBef>
                <a:spcPts val="0"/>
              </a:spcBef>
              <a:spcAft>
                <a:spcPts val="0"/>
              </a:spcAft>
              <a:buSzPts val="1200"/>
              <a:buChar char="-"/>
            </a:pPr>
            <a:r>
              <a:rPr lang="en"/>
              <a:t>Each row represents unemployment claims for a specific state at a specific point in time, detailing rates and counts of initial and continued claims across different unemployment programs.</a:t>
            </a:r>
            <a:endParaRPr/>
          </a:p>
          <a:p>
            <a:pPr indent="0" lvl="0" marL="0" rtl="0" algn="l">
              <a:spcBef>
                <a:spcPts val="0"/>
              </a:spcBef>
              <a:spcAft>
                <a:spcPts val="0"/>
              </a:spcAft>
              <a:buNone/>
            </a:pPr>
            <a:r>
              <a:t/>
            </a:r>
            <a:endParaRPr sz="1400"/>
          </a:p>
          <a:p>
            <a:pPr indent="0" lvl="0" marL="0" rtl="0" algn="l">
              <a:spcBef>
                <a:spcPts val="0"/>
              </a:spcBef>
              <a:spcAft>
                <a:spcPts val="0"/>
              </a:spcAft>
              <a:buNone/>
            </a:pPr>
            <a:r>
              <a:rPr lang="en" sz="1400" u="sng"/>
              <a:t>GeoIDs - County.csv</a:t>
            </a:r>
            <a:endParaRPr sz="1400" u="sng"/>
          </a:p>
          <a:p>
            <a:pPr indent="-304800" lvl="0" marL="457200" rtl="0" algn="l">
              <a:spcBef>
                <a:spcPts val="0"/>
              </a:spcBef>
              <a:spcAft>
                <a:spcPts val="0"/>
              </a:spcAft>
              <a:buSzPts val="1200"/>
              <a:buChar char="-"/>
            </a:pPr>
            <a:r>
              <a:rPr lang="en"/>
              <a:t>The granularity is as the county level, with additional attributes that provide context about the county’s relationship to cities, commuting zones, states and population data  for a given year.</a:t>
            </a:r>
            <a:endParaRPr/>
          </a:p>
        </p:txBody>
      </p:sp>
      <p:sp>
        <p:nvSpPr>
          <p:cNvPr id="563" name="Google Shape;563;p72"/>
          <p:cNvSpPr txBox="1"/>
          <p:nvPr>
            <p:ph idx="4" type="subTitle"/>
          </p:nvPr>
        </p:nvSpPr>
        <p:spPr>
          <a:xfrm>
            <a:off x="1690499" y="252550"/>
            <a:ext cx="5763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Dataframe Name &amp; Granularity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73"/>
          <p:cNvSpPr txBox="1"/>
          <p:nvPr>
            <p:ph idx="1" type="subTitle"/>
          </p:nvPr>
        </p:nvSpPr>
        <p:spPr>
          <a:xfrm>
            <a:off x="160500" y="1720650"/>
            <a:ext cx="3054900" cy="24222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300"/>
              <a:t>Median Two Bedroom rents</a:t>
            </a:r>
            <a:endParaRPr b="1" sz="1300"/>
          </a:p>
          <a:p>
            <a:pPr indent="0" lvl="0" marL="0" rtl="0" algn="l">
              <a:lnSpc>
                <a:spcPct val="115000"/>
              </a:lnSpc>
              <a:spcBef>
                <a:spcPts val="1200"/>
              </a:spcBef>
              <a:spcAft>
                <a:spcPts val="0"/>
              </a:spcAft>
              <a:buNone/>
            </a:pPr>
            <a:r>
              <a:rPr b="1" lang="en" sz="1300"/>
              <a:t>Changes in Low-</a:t>
            </a:r>
            <a:r>
              <a:rPr b="1" lang="en" sz="1300"/>
              <a:t>w</a:t>
            </a:r>
            <a:r>
              <a:rPr b="1" lang="en" sz="1300"/>
              <a:t>age Employment from Jan. 2020 – Jul. 2020</a:t>
            </a:r>
            <a:endParaRPr b="1" sz="1300"/>
          </a:p>
          <a:p>
            <a:pPr indent="0" lvl="0" marL="0" rtl="0" algn="l">
              <a:lnSpc>
                <a:spcPct val="115000"/>
              </a:lnSpc>
              <a:spcBef>
                <a:spcPts val="1200"/>
              </a:spcBef>
              <a:spcAft>
                <a:spcPts val="0"/>
              </a:spcAft>
              <a:buNone/>
            </a:pPr>
            <a:r>
              <a:rPr b="1" lang="en" sz="1300"/>
              <a:t>Average Daily COVID-19 Cases from Oct. 2021 – Dec. 2021</a:t>
            </a:r>
            <a:r>
              <a:rPr b="1" lang="en" sz="1300"/>
              <a:t>,</a:t>
            </a:r>
            <a:endParaRPr b="1" sz="1300"/>
          </a:p>
          <a:p>
            <a:pPr indent="0" lvl="0" marL="0" rtl="0" algn="l">
              <a:lnSpc>
                <a:spcPct val="115000"/>
              </a:lnSpc>
              <a:spcBef>
                <a:spcPts val="1200"/>
              </a:spcBef>
              <a:spcAft>
                <a:spcPts val="0"/>
              </a:spcAft>
              <a:buNone/>
            </a:pPr>
            <a:r>
              <a:rPr b="1" lang="en" sz="1300"/>
              <a:t>M</a:t>
            </a:r>
            <a:r>
              <a:rPr b="1" lang="en" sz="1300"/>
              <a:t>aximum Weeks of State UI Benefits in 2021.</a:t>
            </a:r>
            <a:endParaRPr b="1" sz="1300"/>
          </a:p>
          <a:p>
            <a:pPr indent="0" lvl="0" marL="0" rtl="0" algn="l">
              <a:spcBef>
                <a:spcPts val="1200"/>
              </a:spcBef>
              <a:spcAft>
                <a:spcPts val="0"/>
              </a:spcAft>
              <a:buNone/>
            </a:pPr>
            <a:r>
              <a:t/>
            </a:r>
            <a:endParaRPr/>
          </a:p>
        </p:txBody>
      </p:sp>
      <p:sp>
        <p:nvSpPr>
          <p:cNvPr id="569" name="Google Shape;569;p73"/>
          <p:cNvSpPr txBox="1"/>
          <p:nvPr>
            <p:ph idx="2" type="subTitle"/>
          </p:nvPr>
        </p:nvSpPr>
        <p:spPr>
          <a:xfrm>
            <a:off x="4383675" y="568550"/>
            <a:ext cx="4483200" cy="13443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300"/>
              <a:t>C</a:t>
            </a:r>
            <a:r>
              <a:rPr b="1" lang="en" sz="1300"/>
              <a:t>hanges in bottom-wage-quartile employment rates from Jan. 2020 – Dec. 2021</a:t>
            </a:r>
            <a:endParaRPr b="1" sz="1300"/>
          </a:p>
          <a:p>
            <a:pPr indent="0" lvl="0" marL="0" rtl="0" algn="l">
              <a:spcBef>
                <a:spcPts val="1200"/>
              </a:spcBef>
              <a:spcAft>
                <a:spcPts val="0"/>
              </a:spcAft>
              <a:buNone/>
            </a:pPr>
            <a:r>
              <a:t/>
            </a:r>
            <a:endParaRPr/>
          </a:p>
        </p:txBody>
      </p:sp>
      <p:sp>
        <p:nvSpPr>
          <p:cNvPr id="570" name="Google Shape;570;p73"/>
          <p:cNvSpPr txBox="1"/>
          <p:nvPr>
            <p:ph idx="3" type="subTitle"/>
          </p:nvPr>
        </p:nvSpPr>
        <p:spPr>
          <a:xfrm>
            <a:off x="4864898" y="211700"/>
            <a:ext cx="30549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Target Variable</a:t>
            </a:r>
            <a:endParaRPr/>
          </a:p>
        </p:txBody>
      </p:sp>
      <p:sp>
        <p:nvSpPr>
          <p:cNvPr id="571" name="Google Shape;571;p73"/>
          <p:cNvSpPr txBox="1"/>
          <p:nvPr>
            <p:ph idx="4" type="subTitle"/>
          </p:nvPr>
        </p:nvSpPr>
        <p:spPr>
          <a:xfrm>
            <a:off x="299903" y="1091900"/>
            <a:ext cx="3054900" cy="55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Explained Variables</a:t>
            </a:r>
            <a:endParaRPr/>
          </a:p>
        </p:txBody>
      </p:sp>
      <p:sp>
        <p:nvSpPr>
          <p:cNvPr id="572" name="Google Shape;572;p73"/>
          <p:cNvSpPr txBox="1"/>
          <p:nvPr/>
        </p:nvSpPr>
        <p:spPr>
          <a:xfrm>
            <a:off x="720000" y="4435100"/>
            <a:ext cx="7704000" cy="405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000"/>
              </a:spcAft>
              <a:buNone/>
            </a:pPr>
            <a:r>
              <a:rPr lang="en" sz="1000">
                <a:solidFill>
                  <a:schemeClr val="dk1"/>
                </a:solidFill>
                <a:latin typeface="Open Sans"/>
                <a:ea typeface="Open Sans"/>
                <a:cs typeface="Open Sans"/>
                <a:sym typeface="Open Sans"/>
              </a:rPr>
              <a:t>Note: Median two bedroom rents </a:t>
            </a:r>
            <a:r>
              <a:rPr lang="en" sz="1000">
                <a:solidFill>
                  <a:schemeClr val="dk1"/>
                </a:solidFill>
                <a:latin typeface="Open Sans"/>
                <a:ea typeface="Open Sans"/>
                <a:cs typeface="Open Sans"/>
                <a:sym typeface="Open Sans"/>
              </a:rPr>
              <a:t>and maximum weeks of state UI benefits data obtained from outside sources (</a:t>
            </a:r>
            <a:r>
              <a:rPr lang="en" sz="1200" u="sng">
                <a:solidFill>
                  <a:schemeClr val="hlink"/>
                </a:solidFill>
                <a:latin typeface="Times New Roman"/>
                <a:ea typeface="Times New Roman"/>
                <a:cs typeface="Times New Roman"/>
                <a:sym typeface="Times New Roman"/>
                <a:hlinkClick r:id="rId3"/>
              </a:rPr>
              <a:t>www.cbpp.org</a:t>
            </a:r>
            <a:r>
              <a:rPr lang="en" sz="1200">
                <a:latin typeface="Times New Roman"/>
                <a:ea typeface="Times New Roman"/>
                <a:cs typeface="Times New Roman"/>
                <a:sym typeface="Times New Roman"/>
              </a:rPr>
              <a:t> </a:t>
            </a:r>
            <a:r>
              <a:rPr lang="en" sz="1000">
                <a:solidFill>
                  <a:schemeClr val="dk1"/>
                </a:solidFill>
                <a:latin typeface="Open Sans"/>
                <a:ea typeface="Open Sans"/>
                <a:cs typeface="Open Sans"/>
                <a:sym typeface="Open Sans"/>
              </a:rPr>
              <a:t>and </a:t>
            </a:r>
            <a:r>
              <a:rPr lang="en" sz="1200" u="sng">
                <a:solidFill>
                  <a:schemeClr val="hlink"/>
                </a:solidFill>
                <a:latin typeface="Times New Roman"/>
                <a:ea typeface="Times New Roman"/>
                <a:cs typeface="Times New Roman"/>
                <a:sym typeface="Times New Roman"/>
                <a:hlinkClick r:id="rId4"/>
              </a:rPr>
              <a:t>www.huduser.gov/</a:t>
            </a:r>
            <a:r>
              <a:rPr lang="en" sz="1000">
                <a:solidFill>
                  <a:schemeClr val="dk1"/>
                </a:solidFill>
                <a:latin typeface="Open Sans"/>
                <a:ea typeface="Open Sans"/>
                <a:cs typeface="Open Sans"/>
                <a:sym typeface="Open Sans"/>
              </a:rPr>
              <a:t>).</a:t>
            </a:r>
            <a:endParaRPr b="1" sz="1000">
              <a:solidFill>
                <a:schemeClr val="dk1"/>
              </a:solidFill>
              <a:latin typeface="Open Sans"/>
              <a:ea typeface="Open Sans"/>
              <a:cs typeface="Open Sans"/>
              <a:sym typeface="Open Sans"/>
            </a:endParaRPr>
          </a:p>
        </p:txBody>
      </p:sp>
      <p:pic>
        <p:nvPicPr>
          <p:cNvPr id="573" name="Google Shape;573;p73"/>
          <p:cNvPicPr preferRelativeResize="0"/>
          <p:nvPr/>
        </p:nvPicPr>
        <p:blipFill>
          <a:blip r:embed="rId5">
            <a:alphaModFix/>
          </a:blip>
          <a:stretch>
            <a:fillRect/>
          </a:stretch>
        </p:blipFill>
        <p:spPr>
          <a:xfrm>
            <a:off x="4190275" y="1351495"/>
            <a:ext cx="4404150" cy="296743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74"/>
          <p:cNvSpPr txBox="1"/>
          <p:nvPr>
            <p:ph type="title"/>
          </p:nvPr>
        </p:nvSpPr>
        <p:spPr>
          <a:xfrm>
            <a:off x="1768500" y="1709850"/>
            <a:ext cx="5607000" cy="172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Cleaning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75"/>
          <p:cNvSpPr txBox="1"/>
          <p:nvPr/>
        </p:nvSpPr>
        <p:spPr>
          <a:xfrm>
            <a:off x="919350" y="989250"/>
            <a:ext cx="2393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accent6"/>
                </a:solidFill>
                <a:latin typeface="Assistant"/>
                <a:ea typeface="Assistant"/>
                <a:cs typeface="Assistant"/>
                <a:sym typeface="Assistant"/>
              </a:rPr>
              <a:t>Datasets Used</a:t>
            </a:r>
            <a:endParaRPr b="1" sz="2000">
              <a:solidFill>
                <a:schemeClr val="accent6"/>
              </a:solidFill>
              <a:latin typeface="Assistant"/>
              <a:ea typeface="Assistant"/>
              <a:cs typeface="Assistant"/>
              <a:sym typeface="Assistant"/>
            </a:endParaRPr>
          </a:p>
        </p:txBody>
      </p:sp>
      <p:sp>
        <p:nvSpPr>
          <p:cNvPr id="584" name="Google Shape;584;p75"/>
          <p:cNvSpPr txBox="1"/>
          <p:nvPr/>
        </p:nvSpPr>
        <p:spPr>
          <a:xfrm>
            <a:off x="5842525" y="1038950"/>
            <a:ext cx="2393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000">
              <a:solidFill>
                <a:schemeClr val="accent6"/>
              </a:solidFill>
              <a:latin typeface="Assistant"/>
              <a:ea typeface="Assistant"/>
              <a:cs typeface="Assistant"/>
              <a:sym typeface="Assistant"/>
            </a:endParaRPr>
          </a:p>
        </p:txBody>
      </p:sp>
      <p:sp>
        <p:nvSpPr>
          <p:cNvPr id="585" name="Google Shape;585;p75"/>
          <p:cNvSpPr txBox="1"/>
          <p:nvPr/>
        </p:nvSpPr>
        <p:spPr>
          <a:xfrm>
            <a:off x="969075" y="1531550"/>
            <a:ext cx="2468100" cy="261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Assistant"/>
                <a:ea typeface="Assistant"/>
                <a:cs typeface="Assistant"/>
                <a:sym typeface="Assistant"/>
              </a:rPr>
              <a:t>FY2018_50_County_rev.csv</a:t>
            </a:r>
            <a:endParaRPr sz="1200">
              <a:solidFill>
                <a:schemeClr val="dk1"/>
              </a:solidFill>
              <a:latin typeface="Assistant"/>
              <a:ea typeface="Assistant"/>
              <a:cs typeface="Assistant"/>
              <a:sym typeface="Assistant"/>
            </a:endParaRPr>
          </a:p>
          <a:p>
            <a:pPr indent="0" lvl="0" marL="0" rtl="0" algn="l">
              <a:spcBef>
                <a:spcPts val="0"/>
              </a:spcBef>
              <a:spcAft>
                <a:spcPts val="0"/>
              </a:spcAft>
              <a:buNone/>
            </a:pPr>
            <a:r>
              <a:t/>
            </a:r>
            <a:endParaRPr sz="1200">
              <a:solidFill>
                <a:schemeClr val="dk1"/>
              </a:solidFill>
              <a:latin typeface="Assistant"/>
              <a:ea typeface="Assistant"/>
              <a:cs typeface="Assistant"/>
              <a:sym typeface="Assistant"/>
            </a:endParaRPr>
          </a:p>
          <a:p>
            <a:pPr indent="0" lvl="0" marL="0" rtl="0" algn="l">
              <a:spcBef>
                <a:spcPts val="0"/>
              </a:spcBef>
              <a:spcAft>
                <a:spcPts val="0"/>
              </a:spcAft>
              <a:buNone/>
            </a:pPr>
            <a:r>
              <a:rPr lang="en" sz="1200">
                <a:solidFill>
                  <a:schemeClr val="dk1"/>
                </a:solidFill>
                <a:latin typeface="Assistant"/>
                <a:ea typeface="Assistant"/>
                <a:cs typeface="Assistant"/>
                <a:sym typeface="Assistant"/>
              </a:rPr>
              <a:t>Employment - County - Weekly.csv</a:t>
            </a:r>
            <a:endParaRPr sz="1200">
              <a:solidFill>
                <a:schemeClr val="dk1"/>
              </a:solidFill>
              <a:latin typeface="Assistant"/>
              <a:ea typeface="Assistant"/>
              <a:cs typeface="Assistant"/>
              <a:sym typeface="Assistant"/>
            </a:endParaRPr>
          </a:p>
          <a:p>
            <a:pPr indent="0" lvl="0" marL="0" rtl="0" algn="l">
              <a:spcBef>
                <a:spcPts val="0"/>
              </a:spcBef>
              <a:spcAft>
                <a:spcPts val="0"/>
              </a:spcAft>
              <a:buNone/>
            </a:pPr>
            <a:r>
              <a:t/>
            </a:r>
            <a:endParaRPr sz="1200">
              <a:solidFill>
                <a:schemeClr val="dk1"/>
              </a:solidFill>
              <a:latin typeface="Assistant"/>
              <a:ea typeface="Assistant"/>
              <a:cs typeface="Assistant"/>
              <a:sym typeface="Assistant"/>
            </a:endParaRPr>
          </a:p>
          <a:p>
            <a:pPr indent="0" lvl="0" marL="0" rtl="0" algn="l">
              <a:spcBef>
                <a:spcPts val="0"/>
              </a:spcBef>
              <a:spcAft>
                <a:spcPts val="0"/>
              </a:spcAft>
              <a:buNone/>
            </a:pPr>
            <a:r>
              <a:rPr lang="en" sz="1200">
                <a:solidFill>
                  <a:schemeClr val="dk1"/>
                </a:solidFill>
                <a:latin typeface="Assistant"/>
                <a:ea typeface="Assistant"/>
                <a:cs typeface="Assistant"/>
                <a:sym typeface="Assistant"/>
              </a:rPr>
              <a:t>COVID - County - Daily 2021.csv</a:t>
            </a:r>
            <a:endParaRPr sz="1200">
              <a:solidFill>
                <a:schemeClr val="dk1"/>
              </a:solidFill>
              <a:latin typeface="Assistant"/>
              <a:ea typeface="Assistant"/>
              <a:cs typeface="Assistant"/>
              <a:sym typeface="Assistant"/>
            </a:endParaRPr>
          </a:p>
          <a:p>
            <a:pPr indent="0" lvl="0" marL="0" rtl="0" algn="l">
              <a:spcBef>
                <a:spcPts val="0"/>
              </a:spcBef>
              <a:spcAft>
                <a:spcPts val="0"/>
              </a:spcAft>
              <a:buNone/>
            </a:pPr>
            <a:r>
              <a:t/>
            </a:r>
            <a:endParaRPr sz="1200">
              <a:solidFill>
                <a:schemeClr val="dk1"/>
              </a:solidFill>
              <a:latin typeface="Assistant"/>
              <a:ea typeface="Assistant"/>
              <a:cs typeface="Assistant"/>
              <a:sym typeface="Assistant"/>
            </a:endParaRPr>
          </a:p>
          <a:p>
            <a:pPr indent="0" lvl="0" marL="0" rtl="0" algn="l">
              <a:spcBef>
                <a:spcPts val="0"/>
              </a:spcBef>
              <a:spcAft>
                <a:spcPts val="0"/>
              </a:spcAft>
              <a:buNone/>
            </a:pPr>
            <a:r>
              <a:rPr lang="en" sz="1200">
                <a:solidFill>
                  <a:schemeClr val="dk1"/>
                </a:solidFill>
                <a:latin typeface="Assistant"/>
                <a:ea typeface="Assistant"/>
                <a:cs typeface="Assistant"/>
                <a:sym typeface="Assistant"/>
              </a:rPr>
              <a:t>UI - Max Weeks - State.csv</a:t>
            </a:r>
            <a:endParaRPr sz="1200">
              <a:solidFill>
                <a:schemeClr val="dk1"/>
              </a:solidFill>
              <a:latin typeface="Assistant"/>
              <a:ea typeface="Assistant"/>
              <a:cs typeface="Assistant"/>
              <a:sym typeface="Assistant"/>
            </a:endParaRPr>
          </a:p>
          <a:p>
            <a:pPr indent="0" lvl="0" marL="0" rtl="0" algn="l">
              <a:spcBef>
                <a:spcPts val="0"/>
              </a:spcBef>
              <a:spcAft>
                <a:spcPts val="0"/>
              </a:spcAft>
              <a:buNone/>
            </a:pPr>
            <a:r>
              <a:t/>
            </a:r>
            <a:endParaRPr sz="1200">
              <a:solidFill>
                <a:schemeClr val="dk1"/>
              </a:solidFill>
              <a:latin typeface="Assistant"/>
              <a:ea typeface="Assistant"/>
              <a:cs typeface="Assistant"/>
              <a:sym typeface="Assistant"/>
            </a:endParaRPr>
          </a:p>
          <a:p>
            <a:pPr indent="0" lvl="0" marL="0" rtl="0" algn="l">
              <a:spcBef>
                <a:spcPts val="0"/>
              </a:spcBef>
              <a:spcAft>
                <a:spcPts val="0"/>
              </a:spcAft>
              <a:buNone/>
            </a:pPr>
            <a:r>
              <a:rPr lang="en" sz="1200">
                <a:solidFill>
                  <a:schemeClr val="dk1"/>
                </a:solidFill>
                <a:latin typeface="Assistant"/>
                <a:ea typeface="Assistant"/>
                <a:cs typeface="Assistant"/>
                <a:sym typeface="Assistant"/>
              </a:rPr>
              <a:t>GeoIDs - County.csv</a:t>
            </a:r>
            <a:endParaRPr sz="1200">
              <a:solidFill>
                <a:schemeClr val="dk1"/>
              </a:solidFill>
              <a:latin typeface="Assistant"/>
              <a:ea typeface="Assistant"/>
              <a:cs typeface="Assistant"/>
              <a:sym typeface="Assistant"/>
            </a:endParaRPr>
          </a:p>
        </p:txBody>
      </p:sp>
      <p:pic>
        <p:nvPicPr>
          <p:cNvPr id="586" name="Google Shape;586;p75"/>
          <p:cNvPicPr preferRelativeResize="0"/>
          <p:nvPr/>
        </p:nvPicPr>
        <p:blipFill>
          <a:blip r:embed="rId3">
            <a:alphaModFix/>
          </a:blip>
          <a:stretch>
            <a:fillRect/>
          </a:stretch>
        </p:blipFill>
        <p:spPr>
          <a:xfrm>
            <a:off x="3834850" y="918175"/>
            <a:ext cx="4908349" cy="3307150"/>
          </a:xfrm>
          <a:prstGeom prst="rect">
            <a:avLst/>
          </a:prstGeom>
          <a:noFill/>
          <a:ln>
            <a:noFill/>
          </a:ln>
        </p:spPr>
      </p:pic>
      <p:cxnSp>
        <p:nvCxnSpPr>
          <p:cNvPr id="587" name="Google Shape;587;p75"/>
          <p:cNvCxnSpPr/>
          <p:nvPr/>
        </p:nvCxnSpPr>
        <p:spPr>
          <a:xfrm>
            <a:off x="2716700" y="2832650"/>
            <a:ext cx="1176300" cy="318300"/>
          </a:xfrm>
          <a:prstGeom prst="straightConnector1">
            <a:avLst/>
          </a:prstGeom>
          <a:noFill/>
          <a:ln cap="flat" cmpd="sng" w="38100">
            <a:solidFill>
              <a:schemeClr val="dk2"/>
            </a:solidFill>
            <a:prstDash val="solid"/>
            <a:round/>
            <a:headEnd len="med" w="med" type="none"/>
            <a:tailEnd len="med" w="med" type="triangle"/>
          </a:ln>
        </p:spPr>
      </p:cxnSp>
      <p:cxnSp>
        <p:nvCxnSpPr>
          <p:cNvPr id="588" name="Google Shape;588;p75"/>
          <p:cNvCxnSpPr/>
          <p:nvPr/>
        </p:nvCxnSpPr>
        <p:spPr>
          <a:xfrm>
            <a:off x="3064575" y="2476500"/>
            <a:ext cx="820200" cy="289800"/>
          </a:xfrm>
          <a:prstGeom prst="straightConnector1">
            <a:avLst/>
          </a:prstGeom>
          <a:noFill/>
          <a:ln cap="flat" cmpd="sng" w="38100">
            <a:solidFill>
              <a:schemeClr val="dk2"/>
            </a:solidFill>
            <a:prstDash val="solid"/>
            <a:round/>
            <a:headEnd len="med" w="med" type="none"/>
            <a:tailEnd len="med" w="med" type="triangle"/>
          </a:ln>
        </p:spPr>
      </p:cxnSp>
      <p:cxnSp>
        <p:nvCxnSpPr>
          <p:cNvPr id="589" name="Google Shape;589;p75"/>
          <p:cNvCxnSpPr/>
          <p:nvPr/>
        </p:nvCxnSpPr>
        <p:spPr>
          <a:xfrm>
            <a:off x="3296475" y="2112075"/>
            <a:ext cx="604800" cy="264900"/>
          </a:xfrm>
          <a:prstGeom prst="straightConnector1">
            <a:avLst/>
          </a:prstGeom>
          <a:noFill/>
          <a:ln cap="flat" cmpd="sng" w="38100">
            <a:solidFill>
              <a:schemeClr val="dk2"/>
            </a:solidFill>
            <a:prstDash val="solid"/>
            <a:round/>
            <a:headEnd len="med" w="med" type="none"/>
            <a:tailEnd len="med" w="med" type="triangle"/>
          </a:ln>
        </p:spPr>
      </p:cxnSp>
      <p:cxnSp>
        <p:nvCxnSpPr>
          <p:cNvPr id="590" name="Google Shape;590;p75"/>
          <p:cNvCxnSpPr/>
          <p:nvPr/>
        </p:nvCxnSpPr>
        <p:spPr>
          <a:xfrm>
            <a:off x="2857500" y="1731075"/>
            <a:ext cx="1010400" cy="264900"/>
          </a:xfrm>
          <a:prstGeom prst="straightConnector1">
            <a:avLst/>
          </a:prstGeom>
          <a:noFill/>
          <a:ln cap="flat" cmpd="sng" w="38100">
            <a:solidFill>
              <a:schemeClr val="dk2"/>
            </a:solidFill>
            <a:prstDash val="solid"/>
            <a:round/>
            <a:headEnd len="med" w="med" type="none"/>
            <a:tailEnd len="med" w="med" type="triangle"/>
          </a:ln>
        </p:spPr>
      </p:cxnSp>
      <p:cxnSp>
        <p:nvCxnSpPr>
          <p:cNvPr id="591" name="Google Shape;591;p75"/>
          <p:cNvCxnSpPr/>
          <p:nvPr/>
        </p:nvCxnSpPr>
        <p:spPr>
          <a:xfrm flipH="1" rot="10800000">
            <a:off x="3279925" y="1557000"/>
            <a:ext cx="2302500" cy="538500"/>
          </a:xfrm>
          <a:prstGeom prst="bentConnector3">
            <a:avLst>
              <a:gd fmla="val 8992" name="adj1"/>
            </a:avLst>
          </a:prstGeom>
          <a:noFill/>
          <a:ln cap="flat" cmpd="sng" w="28575">
            <a:solidFill>
              <a:schemeClr val="dk2"/>
            </a:solidFill>
            <a:prstDash val="solid"/>
            <a:round/>
            <a:headEnd len="med" w="med" type="none"/>
            <a:tailEnd len="med" w="med" type="none"/>
          </a:ln>
        </p:spPr>
      </p:cxnSp>
      <p:sp>
        <p:nvSpPr>
          <p:cNvPr id="592" name="Google Shape;592;p75"/>
          <p:cNvSpPr/>
          <p:nvPr/>
        </p:nvSpPr>
        <p:spPr>
          <a:xfrm>
            <a:off x="3880375" y="3271625"/>
            <a:ext cx="1101600" cy="248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
        <p:nvSpPr>
          <p:cNvPr id="593" name="Google Shape;593;p75"/>
          <p:cNvSpPr/>
          <p:nvPr/>
        </p:nvSpPr>
        <p:spPr>
          <a:xfrm>
            <a:off x="6054600" y="1527900"/>
            <a:ext cx="1283700" cy="2187000"/>
          </a:xfrm>
          <a:prstGeom prst="rect">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ssistant"/>
              <a:ea typeface="Assistant"/>
              <a:cs typeface="Assistant"/>
              <a:sym typeface="Assistan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76"/>
          <p:cNvSpPr txBox="1"/>
          <p:nvPr/>
        </p:nvSpPr>
        <p:spPr>
          <a:xfrm>
            <a:off x="2186550" y="687450"/>
            <a:ext cx="4770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u="sng">
                <a:solidFill>
                  <a:schemeClr val="accent6"/>
                </a:solidFill>
                <a:latin typeface="Assistant"/>
                <a:ea typeface="Assistant"/>
                <a:cs typeface="Assistant"/>
                <a:sym typeface="Assistant"/>
              </a:rPr>
              <a:t>Combining all Data</a:t>
            </a:r>
            <a:endParaRPr b="1" sz="2000" u="sng">
              <a:solidFill>
                <a:schemeClr val="accent6"/>
              </a:solidFill>
              <a:latin typeface="Assistant"/>
              <a:ea typeface="Assistant"/>
              <a:cs typeface="Assistant"/>
              <a:sym typeface="Assistant"/>
            </a:endParaRPr>
          </a:p>
        </p:txBody>
      </p:sp>
      <p:pic>
        <p:nvPicPr>
          <p:cNvPr id="599" name="Google Shape;599;p76"/>
          <p:cNvPicPr preferRelativeResize="0"/>
          <p:nvPr/>
        </p:nvPicPr>
        <p:blipFill>
          <a:blip r:embed="rId3">
            <a:alphaModFix/>
          </a:blip>
          <a:stretch>
            <a:fillRect/>
          </a:stretch>
        </p:blipFill>
        <p:spPr>
          <a:xfrm>
            <a:off x="488673" y="1164025"/>
            <a:ext cx="5320599" cy="2815450"/>
          </a:xfrm>
          <a:prstGeom prst="rect">
            <a:avLst/>
          </a:prstGeom>
          <a:noFill/>
          <a:ln>
            <a:noFill/>
          </a:ln>
        </p:spPr>
      </p:pic>
      <p:sp>
        <p:nvSpPr>
          <p:cNvPr id="600" name="Google Shape;600;p76"/>
          <p:cNvSpPr txBox="1"/>
          <p:nvPr/>
        </p:nvSpPr>
        <p:spPr>
          <a:xfrm>
            <a:off x="2493050" y="4099900"/>
            <a:ext cx="969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Assistant"/>
                <a:ea typeface="Assistant"/>
                <a:cs typeface="Assistant"/>
                <a:sym typeface="Assistant"/>
              </a:rPr>
              <a:t>Grouped by</a:t>
            </a:r>
            <a:endParaRPr sz="1200">
              <a:solidFill>
                <a:schemeClr val="dk1"/>
              </a:solidFill>
              <a:latin typeface="Assistant"/>
              <a:ea typeface="Assistant"/>
              <a:cs typeface="Assistant"/>
              <a:sym typeface="Assistant"/>
            </a:endParaRPr>
          </a:p>
        </p:txBody>
      </p:sp>
      <p:cxnSp>
        <p:nvCxnSpPr>
          <p:cNvPr id="601" name="Google Shape;601;p76"/>
          <p:cNvCxnSpPr>
            <a:stCxn id="600" idx="3"/>
          </p:cNvCxnSpPr>
          <p:nvPr/>
        </p:nvCxnSpPr>
        <p:spPr>
          <a:xfrm flipH="1" rot="10800000">
            <a:off x="3462050" y="3760150"/>
            <a:ext cx="588300" cy="524400"/>
          </a:xfrm>
          <a:prstGeom prst="straightConnector1">
            <a:avLst/>
          </a:prstGeom>
          <a:noFill/>
          <a:ln cap="flat" cmpd="sng" w="9525">
            <a:solidFill>
              <a:schemeClr val="dk2"/>
            </a:solidFill>
            <a:prstDash val="solid"/>
            <a:round/>
            <a:headEnd len="med" w="med" type="none"/>
            <a:tailEnd len="med" w="med" type="triangle"/>
          </a:ln>
        </p:spPr>
      </p:cxnSp>
      <p:cxnSp>
        <p:nvCxnSpPr>
          <p:cNvPr id="602" name="Google Shape;602;p76"/>
          <p:cNvCxnSpPr>
            <a:stCxn id="600" idx="1"/>
          </p:cNvCxnSpPr>
          <p:nvPr/>
        </p:nvCxnSpPr>
        <p:spPr>
          <a:xfrm rot="10800000">
            <a:off x="1457750" y="3768550"/>
            <a:ext cx="1035300" cy="516000"/>
          </a:xfrm>
          <a:prstGeom prst="straightConnector1">
            <a:avLst/>
          </a:prstGeom>
          <a:noFill/>
          <a:ln cap="flat" cmpd="sng" w="9525">
            <a:solidFill>
              <a:schemeClr val="dk2"/>
            </a:solidFill>
            <a:prstDash val="solid"/>
            <a:round/>
            <a:headEnd len="med" w="med" type="none"/>
            <a:tailEnd len="med" w="med" type="triangle"/>
          </a:ln>
        </p:spPr>
      </p:cxnSp>
      <p:sp>
        <p:nvSpPr>
          <p:cNvPr id="603" name="Google Shape;603;p76"/>
          <p:cNvSpPr txBox="1"/>
          <p:nvPr/>
        </p:nvSpPr>
        <p:spPr>
          <a:xfrm>
            <a:off x="1457750" y="674300"/>
            <a:ext cx="1581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Assistant"/>
                <a:ea typeface="Assistant"/>
                <a:cs typeface="Assistant"/>
                <a:sym typeface="Assistant"/>
              </a:rPr>
              <a:t>Dependent Variable</a:t>
            </a:r>
            <a:endParaRPr sz="1200">
              <a:solidFill>
                <a:schemeClr val="dk1"/>
              </a:solidFill>
              <a:latin typeface="Assistant"/>
              <a:ea typeface="Assistant"/>
              <a:cs typeface="Assistant"/>
              <a:sym typeface="Assistant"/>
            </a:endParaRPr>
          </a:p>
        </p:txBody>
      </p:sp>
      <p:cxnSp>
        <p:nvCxnSpPr>
          <p:cNvPr id="604" name="Google Shape;604;p76"/>
          <p:cNvCxnSpPr>
            <a:stCxn id="603" idx="2"/>
          </p:cNvCxnSpPr>
          <p:nvPr/>
        </p:nvCxnSpPr>
        <p:spPr>
          <a:xfrm>
            <a:off x="2248700" y="1043600"/>
            <a:ext cx="12600" cy="381000"/>
          </a:xfrm>
          <a:prstGeom prst="straightConnector1">
            <a:avLst/>
          </a:prstGeom>
          <a:noFill/>
          <a:ln cap="flat" cmpd="sng" w="9525">
            <a:solidFill>
              <a:schemeClr val="dk2"/>
            </a:solidFill>
            <a:prstDash val="solid"/>
            <a:round/>
            <a:headEnd len="med" w="med" type="none"/>
            <a:tailEnd len="med" w="med" type="triangle"/>
          </a:ln>
        </p:spPr>
      </p:cxnSp>
      <p:sp>
        <p:nvSpPr>
          <p:cNvPr id="605" name="Google Shape;605;p76"/>
          <p:cNvSpPr txBox="1"/>
          <p:nvPr/>
        </p:nvSpPr>
        <p:spPr>
          <a:xfrm>
            <a:off x="6046325" y="870500"/>
            <a:ext cx="2766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Assistant"/>
                <a:ea typeface="Assistant"/>
                <a:cs typeface="Assistant"/>
                <a:sym typeface="Assistant"/>
              </a:rPr>
              <a:t>Median Two-Bedroom Rent </a:t>
            </a:r>
            <a:endParaRPr sz="1200">
              <a:solidFill>
                <a:schemeClr val="dk1"/>
              </a:solidFill>
              <a:latin typeface="Assistant"/>
              <a:ea typeface="Assistant"/>
              <a:cs typeface="Assistant"/>
              <a:sym typeface="Assistant"/>
            </a:endParaRPr>
          </a:p>
          <a:p>
            <a:pPr indent="0" lvl="0" marL="0" rtl="0" algn="l">
              <a:spcBef>
                <a:spcPts val="0"/>
              </a:spcBef>
              <a:spcAft>
                <a:spcPts val="0"/>
              </a:spcAft>
              <a:buNone/>
            </a:pPr>
            <a:r>
              <a:rPr lang="en" sz="1200">
                <a:solidFill>
                  <a:schemeClr val="dk1"/>
                </a:solidFill>
                <a:latin typeface="Assistant"/>
                <a:ea typeface="Assistant"/>
                <a:cs typeface="Assistant"/>
                <a:sym typeface="Assistant"/>
              </a:rPr>
              <a:t> (per thousand dollars)</a:t>
            </a:r>
            <a:endParaRPr sz="1200">
              <a:solidFill>
                <a:schemeClr val="dk1"/>
              </a:solidFill>
              <a:latin typeface="Assistant"/>
              <a:ea typeface="Assistant"/>
              <a:cs typeface="Assistant"/>
              <a:sym typeface="Assistant"/>
            </a:endParaRPr>
          </a:p>
        </p:txBody>
      </p:sp>
      <p:cxnSp>
        <p:nvCxnSpPr>
          <p:cNvPr id="606" name="Google Shape;606;p76"/>
          <p:cNvCxnSpPr>
            <a:stCxn id="605" idx="1"/>
          </p:cNvCxnSpPr>
          <p:nvPr/>
        </p:nvCxnSpPr>
        <p:spPr>
          <a:xfrm flipH="1">
            <a:off x="5557625" y="1147550"/>
            <a:ext cx="488700" cy="285300"/>
          </a:xfrm>
          <a:prstGeom prst="straightConnector1">
            <a:avLst/>
          </a:prstGeom>
          <a:noFill/>
          <a:ln cap="flat" cmpd="sng" w="9525">
            <a:solidFill>
              <a:schemeClr val="dk2"/>
            </a:solidFill>
            <a:prstDash val="solid"/>
            <a:round/>
            <a:headEnd len="med" w="med" type="none"/>
            <a:tailEnd len="med" w="med" type="triangle"/>
          </a:ln>
        </p:spPr>
      </p:cxnSp>
      <p:sp>
        <p:nvSpPr>
          <p:cNvPr id="607" name="Google Shape;607;p76"/>
          <p:cNvSpPr txBox="1"/>
          <p:nvPr/>
        </p:nvSpPr>
        <p:spPr>
          <a:xfrm>
            <a:off x="6087725" y="3425375"/>
            <a:ext cx="2932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Assistant"/>
                <a:ea typeface="Assistant"/>
                <a:cs typeface="Assistant"/>
                <a:sym typeface="Assistant"/>
              </a:rPr>
              <a:t>Change in Low-Wage (Q1) Employment from January 2020 to July 2020</a:t>
            </a:r>
            <a:endParaRPr sz="1200">
              <a:solidFill>
                <a:schemeClr val="dk1"/>
              </a:solidFill>
              <a:latin typeface="Assistant"/>
              <a:ea typeface="Assistant"/>
              <a:cs typeface="Assistant"/>
              <a:sym typeface="Assistant"/>
            </a:endParaRPr>
          </a:p>
        </p:txBody>
      </p:sp>
      <p:cxnSp>
        <p:nvCxnSpPr>
          <p:cNvPr id="608" name="Google Shape;608;p76"/>
          <p:cNvCxnSpPr>
            <a:stCxn id="607" idx="1"/>
          </p:cNvCxnSpPr>
          <p:nvPr/>
        </p:nvCxnSpPr>
        <p:spPr>
          <a:xfrm rot="10800000">
            <a:off x="3255125" y="1656425"/>
            <a:ext cx="2832600" cy="2046000"/>
          </a:xfrm>
          <a:prstGeom prst="straightConnector1">
            <a:avLst/>
          </a:prstGeom>
          <a:noFill/>
          <a:ln cap="flat" cmpd="sng" w="9525">
            <a:solidFill>
              <a:schemeClr val="dk2"/>
            </a:solidFill>
            <a:prstDash val="solid"/>
            <a:round/>
            <a:headEnd len="med" w="med" type="none"/>
            <a:tailEnd len="med" w="med" type="triangle"/>
          </a:ln>
        </p:spPr>
      </p:cxnSp>
      <p:sp>
        <p:nvSpPr>
          <p:cNvPr id="609" name="Google Shape;609;p76"/>
          <p:cNvSpPr txBox="1"/>
          <p:nvPr/>
        </p:nvSpPr>
        <p:spPr>
          <a:xfrm>
            <a:off x="6129275" y="1540550"/>
            <a:ext cx="2849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Assistant"/>
                <a:ea typeface="Assistant"/>
                <a:cs typeface="Assistant"/>
                <a:sym typeface="Assistant"/>
              </a:rPr>
              <a:t>Average Daily COVID Cases (thousands) in October 2021 to December 2021</a:t>
            </a:r>
            <a:endParaRPr sz="1200">
              <a:solidFill>
                <a:schemeClr val="dk1"/>
              </a:solidFill>
              <a:latin typeface="Assistant"/>
              <a:ea typeface="Assistant"/>
              <a:cs typeface="Assistant"/>
              <a:sym typeface="Assistant"/>
            </a:endParaRPr>
          </a:p>
        </p:txBody>
      </p:sp>
      <p:cxnSp>
        <p:nvCxnSpPr>
          <p:cNvPr id="610" name="Google Shape;610;p76"/>
          <p:cNvCxnSpPr>
            <a:stCxn id="609" idx="1"/>
          </p:cNvCxnSpPr>
          <p:nvPr/>
        </p:nvCxnSpPr>
        <p:spPr>
          <a:xfrm rot="10800000">
            <a:off x="5077175" y="1606700"/>
            <a:ext cx="1052100" cy="210900"/>
          </a:xfrm>
          <a:prstGeom prst="straightConnector1">
            <a:avLst/>
          </a:prstGeom>
          <a:noFill/>
          <a:ln cap="flat" cmpd="sng" w="9525">
            <a:solidFill>
              <a:schemeClr val="dk2"/>
            </a:solidFill>
            <a:prstDash val="solid"/>
            <a:round/>
            <a:headEnd len="med" w="med" type="none"/>
            <a:tailEnd len="med" w="med" type="triangle"/>
          </a:ln>
        </p:spPr>
      </p:cxnSp>
      <p:sp>
        <p:nvSpPr>
          <p:cNvPr id="611" name="Google Shape;611;p76"/>
          <p:cNvSpPr txBox="1"/>
          <p:nvPr/>
        </p:nvSpPr>
        <p:spPr>
          <a:xfrm>
            <a:off x="6195425" y="2559325"/>
            <a:ext cx="2716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Assistant"/>
                <a:ea typeface="Assistant"/>
                <a:cs typeface="Assistant"/>
                <a:sym typeface="Assistant"/>
              </a:rPr>
              <a:t>Maximum Weeks of State UI Benefits in December 2021</a:t>
            </a:r>
            <a:endParaRPr sz="1200">
              <a:solidFill>
                <a:schemeClr val="dk1"/>
              </a:solidFill>
              <a:latin typeface="Assistant"/>
              <a:ea typeface="Assistant"/>
              <a:cs typeface="Assistant"/>
              <a:sym typeface="Assistant"/>
            </a:endParaRPr>
          </a:p>
        </p:txBody>
      </p:sp>
      <p:cxnSp>
        <p:nvCxnSpPr>
          <p:cNvPr id="612" name="Google Shape;612;p76"/>
          <p:cNvCxnSpPr/>
          <p:nvPr/>
        </p:nvCxnSpPr>
        <p:spPr>
          <a:xfrm rot="10800000">
            <a:off x="4538825" y="1606975"/>
            <a:ext cx="1656600" cy="1229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77"/>
          <p:cNvSpPr txBox="1"/>
          <p:nvPr/>
        </p:nvSpPr>
        <p:spPr>
          <a:xfrm>
            <a:off x="2186550" y="687450"/>
            <a:ext cx="4770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u="sng">
                <a:solidFill>
                  <a:schemeClr val="accent6"/>
                </a:solidFill>
                <a:latin typeface="Assistant"/>
                <a:ea typeface="Assistant"/>
                <a:cs typeface="Assistant"/>
                <a:sym typeface="Assistant"/>
              </a:rPr>
              <a:t>Replicated Results</a:t>
            </a:r>
            <a:endParaRPr b="1" sz="2000" u="sng">
              <a:solidFill>
                <a:schemeClr val="accent6"/>
              </a:solidFill>
              <a:latin typeface="Assistant"/>
              <a:ea typeface="Assistant"/>
              <a:cs typeface="Assistant"/>
              <a:sym typeface="Assistant"/>
            </a:endParaRPr>
          </a:p>
        </p:txBody>
      </p:sp>
      <p:pic>
        <p:nvPicPr>
          <p:cNvPr id="618" name="Google Shape;618;p77"/>
          <p:cNvPicPr preferRelativeResize="0"/>
          <p:nvPr/>
        </p:nvPicPr>
        <p:blipFill>
          <a:blip r:embed="rId3">
            <a:alphaModFix/>
          </a:blip>
          <a:stretch>
            <a:fillRect/>
          </a:stretch>
        </p:blipFill>
        <p:spPr>
          <a:xfrm>
            <a:off x="298475" y="1517000"/>
            <a:ext cx="4076675" cy="2649149"/>
          </a:xfrm>
          <a:prstGeom prst="rect">
            <a:avLst/>
          </a:prstGeom>
          <a:noFill/>
          <a:ln>
            <a:noFill/>
          </a:ln>
        </p:spPr>
      </p:pic>
      <p:pic>
        <p:nvPicPr>
          <p:cNvPr id="619" name="Google Shape;619;p77"/>
          <p:cNvPicPr preferRelativeResize="0"/>
          <p:nvPr/>
        </p:nvPicPr>
        <p:blipFill>
          <a:blip r:embed="rId4">
            <a:alphaModFix/>
          </a:blip>
          <a:stretch>
            <a:fillRect/>
          </a:stretch>
        </p:blipFill>
        <p:spPr>
          <a:xfrm>
            <a:off x="4427400" y="1517000"/>
            <a:ext cx="4267191" cy="2649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0"/>
          <p:cNvSpPr txBox="1"/>
          <p:nvPr>
            <p:ph type="title"/>
          </p:nvPr>
        </p:nvSpPr>
        <p:spPr>
          <a:xfrm>
            <a:off x="1768500" y="1709850"/>
            <a:ext cx="5607000" cy="172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 Background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78"/>
          <p:cNvSpPr txBox="1"/>
          <p:nvPr>
            <p:ph type="title"/>
          </p:nvPr>
        </p:nvSpPr>
        <p:spPr>
          <a:xfrm>
            <a:off x="1768500" y="1709850"/>
            <a:ext cx="5607000" cy="172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Exploratory Data Analysis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79"/>
          <p:cNvSpPr txBox="1"/>
          <p:nvPr>
            <p:ph type="title"/>
          </p:nvPr>
        </p:nvSpPr>
        <p:spPr>
          <a:xfrm>
            <a:off x="1768500" y="1709850"/>
            <a:ext cx="5607000" cy="172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30" name="Google Shape;630;p79"/>
          <p:cNvPicPr preferRelativeResize="0"/>
          <p:nvPr/>
        </p:nvPicPr>
        <p:blipFill>
          <a:blip r:embed="rId3">
            <a:alphaModFix/>
          </a:blip>
          <a:stretch>
            <a:fillRect/>
          </a:stretch>
        </p:blipFill>
        <p:spPr>
          <a:xfrm>
            <a:off x="1007425" y="724011"/>
            <a:ext cx="7129150" cy="3695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80"/>
          <p:cNvSpPr txBox="1"/>
          <p:nvPr>
            <p:ph type="title"/>
          </p:nvPr>
        </p:nvSpPr>
        <p:spPr>
          <a:xfrm>
            <a:off x="1768500" y="1709850"/>
            <a:ext cx="5607000" cy="172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36" name="Google Shape;636;p80"/>
          <p:cNvPicPr preferRelativeResize="0"/>
          <p:nvPr/>
        </p:nvPicPr>
        <p:blipFill>
          <a:blip r:embed="rId3">
            <a:alphaModFix/>
          </a:blip>
          <a:stretch>
            <a:fillRect/>
          </a:stretch>
        </p:blipFill>
        <p:spPr>
          <a:xfrm>
            <a:off x="200313" y="1369900"/>
            <a:ext cx="8743374" cy="2403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81"/>
          <p:cNvSpPr txBox="1"/>
          <p:nvPr>
            <p:ph type="title"/>
          </p:nvPr>
        </p:nvSpPr>
        <p:spPr>
          <a:xfrm>
            <a:off x="1768500" y="1709850"/>
            <a:ext cx="5607000" cy="172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42" name="Google Shape;642;p81"/>
          <p:cNvPicPr preferRelativeResize="0"/>
          <p:nvPr/>
        </p:nvPicPr>
        <p:blipFill>
          <a:blip r:embed="rId3">
            <a:alphaModFix/>
          </a:blip>
          <a:stretch>
            <a:fillRect/>
          </a:stretch>
        </p:blipFill>
        <p:spPr>
          <a:xfrm>
            <a:off x="1192563" y="861725"/>
            <a:ext cx="6758876" cy="351484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82"/>
          <p:cNvSpPr txBox="1"/>
          <p:nvPr>
            <p:ph type="title"/>
          </p:nvPr>
        </p:nvSpPr>
        <p:spPr>
          <a:xfrm>
            <a:off x="1768500" y="1709850"/>
            <a:ext cx="5607000" cy="172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48" name="Google Shape;648;p82"/>
          <p:cNvPicPr preferRelativeResize="0"/>
          <p:nvPr/>
        </p:nvPicPr>
        <p:blipFill>
          <a:blip r:embed="rId3">
            <a:alphaModFix/>
          </a:blip>
          <a:stretch>
            <a:fillRect/>
          </a:stretch>
        </p:blipFill>
        <p:spPr>
          <a:xfrm>
            <a:off x="677638" y="697838"/>
            <a:ext cx="7788727" cy="37478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83"/>
          <p:cNvSpPr txBox="1"/>
          <p:nvPr>
            <p:ph type="title"/>
          </p:nvPr>
        </p:nvSpPr>
        <p:spPr>
          <a:xfrm>
            <a:off x="1768500" y="1709850"/>
            <a:ext cx="5607000" cy="172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54" name="Google Shape;654;p83"/>
          <p:cNvPicPr preferRelativeResize="0"/>
          <p:nvPr/>
        </p:nvPicPr>
        <p:blipFill>
          <a:blip r:embed="rId3">
            <a:alphaModFix/>
          </a:blip>
          <a:stretch>
            <a:fillRect/>
          </a:stretch>
        </p:blipFill>
        <p:spPr>
          <a:xfrm>
            <a:off x="1733300" y="178812"/>
            <a:ext cx="5677399" cy="47858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84"/>
          <p:cNvSpPr txBox="1"/>
          <p:nvPr>
            <p:ph type="title"/>
          </p:nvPr>
        </p:nvSpPr>
        <p:spPr>
          <a:xfrm>
            <a:off x="1768500" y="1709850"/>
            <a:ext cx="5607000" cy="172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60" name="Google Shape;660;p84"/>
          <p:cNvPicPr preferRelativeResize="0"/>
          <p:nvPr/>
        </p:nvPicPr>
        <p:blipFill>
          <a:blip r:embed="rId3">
            <a:alphaModFix/>
          </a:blip>
          <a:stretch>
            <a:fillRect/>
          </a:stretch>
        </p:blipFill>
        <p:spPr>
          <a:xfrm>
            <a:off x="2111375" y="363425"/>
            <a:ext cx="4861551" cy="46643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85"/>
          <p:cNvSpPr txBox="1"/>
          <p:nvPr>
            <p:ph type="title"/>
          </p:nvPr>
        </p:nvSpPr>
        <p:spPr>
          <a:xfrm>
            <a:off x="1768500" y="1709850"/>
            <a:ext cx="5607000" cy="172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66" name="Google Shape;666;p85"/>
          <p:cNvPicPr preferRelativeResize="0"/>
          <p:nvPr/>
        </p:nvPicPr>
        <p:blipFill>
          <a:blip r:embed="rId3">
            <a:alphaModFix/>
          </a:blip>
          <a:stretch>
            <a:fillRect/>
          </a:stretch>
        </p:blipFill>
        <p:spPr>
          <a:xfrm>
            <a:off x="2120999" y="373400"/>
            <a:ext cx="4902000" cy="4480824"/>
          </a:xfrm>
          <a:prstGeom prst="rect">
            <a:avLst/>
          </a:prstGeom>
          <a:noFill/>
          <a:ln>
            <a:noFill/>
          </a:ln>
        </p:spPr>
      </p:pic>
      <p:sp>
        <p:nvSpPr>
          <p:cNvPr id="667" name="Google Shape;667;p85"/>
          <p:cNvSpPr txBox="1"/>
          <p:nvPr/>
        </p:nvSpPr>
        <p:spPr>
          <a:xfrm>
            <a:off x="3568575" y="631750"/>
            <a:ext cx="1720200" cy="16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lt1"/>
              </a:solidFill>
              <a:latin typeface="Assistant"/>
              <a:ea typeface="Assistant"/>
              <a:cs typeface="Assistant"/>
              <a:sym typeface="Assistant"/>
            </a:endParaRPr>
          </a:p>
        </p:txBody>
      </p:sp>
      <p:sp>
        <p:nvSpPr>
          <p:cNvPr id="668" name="Google Shape;668;p85"/>
          <p:cNvSpPr txBox="1"/>
          <p:nvPr/>
        </p:nvSpPr>
        <p:spPr>
          <a:xfrm>
            <a:off x="3469825" y="437375"/>
            <a:ext cx="3372600" cy="2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191919"/>
                </a:solidFill>
                <a:latin typeface="Assistant"/>
                <a:ea typeface="Assistant"/>
                <a:cs typeface="Assistant"/>
                <a:sym typeface="Assistant"/>
              </a:rPr>
              <a:t>1st income quartile employment rates</a:t>
            </a:r>
            <a:endParaRPr b="1" sz="900">
              <a:solidFill>
                <a:srgbClr val="191919"/>
              </a:solidFill>
              <a:latin typeface="Assistant"/>
              <a:ea typeface="Assistant"/>
              <a:cs typeface="Assistant"/>
              <a:sym typeface="Assistant"/>
            </a:endParaRPr>
          </a:p>
          <a:p>
            <a:pPr indent="0" lvl="0" marL="0" rtl="0" algn="l">
              <a:spcBef>
                <a:spcPts val="0"/>
              </a:spcBef>
              <a:spcAft>
                <a:spcPts val="0"/>
              </a:spcAft>
              <a:buNone/>
            </a:pPr>
            <a:r>
              <a:rPr b="1" lang="en" sz="900">
                <a:solidFill>
                  <a:srgbClr val="191919"/>
                </a:solidFill>
                <a:latin typeface="Assistant"/>
                <a:ea typeface="Assistant"/>
                <a:cs typeface="Assistant"/>
                <a:sym typeface="Assistant"/>
              </a:rPr>
              <a:t>	vs median 2 bedroom rent</a:t>
            </a:r>
            <a:endParaRPr b="1" sz="900">
              <a:solidFill>
                <a:srgbClr val="191919"/>
              </a:solidFill>
              <a:latin typeface="Assistant"/>
              <a:ea typeface="Assistant"/>
              <a:cs typeface="Assistant"/>
              <a:sym typeface="Assistan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86"/>
          <p:cNvSpPr txBox="1"/>
          <p:nvPr>
            <p:ph type="title"/>
          </p:nvPr>
        </p:nvSpPr>
        <p:spPr>
          <a:xfrm>
            <a:off x="1768500" y="1709850"/>
            <a:ext cx="5607000" cy="172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Modeling</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87"/>
          <p:cNvSpPr txBox="1"/>
          <p:nvPr>
            <p:ph type="title"/>
          </p:nvPr>
        </p:nvSpPr>
        <p:spPr>
          <a:xfrm>
            <a:off x="2054688" y="174925"/>
            <a:ext cx="5034600" cy="47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b="0" sz="550">
              <a:solidFill>
                <a:schemeClr val="lt2"/>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rPr lang="en" sz="2400">
                <a:solidFill>
                  <a:schemeClr val="lt2"/>
                </a:solidFill>
              </a:rPr>
              <a:t>Results from our ols econometric models</a:t>
            </a:r>
            <a:endParaRPr sz="2400">
              <a:solidFill>
                <a:schemeClr val="lt2"/>
              </a:solidFill>
            </a:endParaRPr>
          </a:p>
        </p:txBody>
      </p:sp>
      <p:pic>
        <p:nvPicPr>
          <p:cNvPr id="679" name="Google Shape;679;p87"/>
          <p:cNvPicPr preferRelativeResize="0"/>
          <p:nvPr/>
        </p:nvPicPr>
        <p:blipFill>
          <a:blip r:embed="rId3">
            <a:alphaModFix/>
          </a:blip>
          <a:stretch>
            <a:fillRect/>
          </a:stretch>
        </p:blipFill>
        <p:spPr>
          <a:xfrm>
            <a:off x="1753240" y="817200"/>
            <a:ext cx="5637524" cy="3663450"/>
          </a:xfrm>
          <a:prstGeom prst="rect">
            <a:avLst/>
          </a:prstGeom>
          <a:noFill/>
          <a:ln>
            <a:noFill/>
          </a:ln>
        </p:spPr>
      </p:pic>
      <p:sp>
        <p:nvSpPr>
          <p:cNvPr id="680" name="Google Shape;680;p87"/>
          <p:cNvSpPr txBox="1"/>
          <p:nvPr/>
        </p:nvSpPr>
        <p:spPr>
          <a:xfrm>
            <a:off x="223550" y="3965500"/>
            <a:ext cx="8504400" cy="9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Assistant"/>
              <a:ea typeface="Assistant"/>
              <a:cs typeface="Assistant"/>
              <a:sym typeface="Assistan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pic>
        <p:nvPicPr>
          <p:cNvPr id="482" name="Google Shape;482;p61"/>
          <p:cNvPicPr preferRelativeResize="0"/>
          <p:nvPr>
            <p:ph idx="2" type="pic"/>
          </p:nvPr>
        </p:nvPicPr>
        <p:blipFill rotWithShape="1">
          <a:blip r:embed="rId3">
            <a:alphaModFix/>
          </a:blip>
          <a:srcRect b="0" l="13191" r="13198" t="0"/>
          <a:stretch/>
        </p:blipFill>
        <p:spPr>
          <a:xfrm flipH="1">
            <a:off x="970514" y="1012925"/>
            <a:ext cx="3117598" cy="3117598"/>
          </a:xfrm>
          <a:prstGeom prst="rect">
            <a:avLst/>
          </a:prstGeom>
        </p:spPr>
      </p:pic>
      <p:pic>
        <p:nvPicPr>
          <p:cNvPr id="483" name="Google Shape;483;p61"/>
          <p:cNvPicPr preferRelativeResize="0"/>
          <p:nvPr/>
        </p:nvPicPr>
        <p:blipFill>
          <a:blip r:embed="rId4">
            <a:alphaModFix amt="86000"/>
          </a:blip>
          <a:stretch>
            <a:fillRect/>
          </a:stretch>
        </p:blipFill>
        <p:spPr>
          <a:xfrm>
            <a:off x="2890038" y="-128350"/>
            <a:ext cx="1900950" cy="1900950"/>
          </a:xfrm>
          <a:prstGeom prst="rect">
            <a:avLst/>
          </a:prstGeom>
          <a:noFill/>
          <a:ln>
            <a:noFill/>
          </a:ln>
        </p:spPr>
      </p:pic>
      <p:sp>
        <p:nvSpPr>
          <p:cNvPr id="484" name="Google Shape;484;p61"/>
          <p:cNvSpPr txBox="1"/>
          <p:nvPr>
            <p:ph idx="1" type="subTitle"/>
          </p:nvPr>
        </p:nvSpPr>
        <p:spPr>
          <a:xfrm>
            <a:off x="4565675" y="455750"/>
            <a:ext cx="4118100" cy="4345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2000"/>
              <a:t>Context of the Pandemic</a:t>
            </a:r>
            <a:endParaRPr b="1" sz="2000"/>
          </a:p>
          <a:p>
            <a:pPr indent="-304800" lvl="0" marL="457200" rtl="0" algn="l">
              <a:lnSpc>
                <a:spcPct val="100000"/>
              </a:lnSpc>
              <a:spcBef>
                <a:spcPts val="1200"/>
              </a:spcBef>
              <a:spcAft>
                <a:spcPts val="0"/>
              </a:spcAft>
              <a:buSzPts val="1200"/>
              <a:buFont typeface="Assistant SemiBold"/>
              <a:buChar char="❖"/>
            </a:pPr>
            <a:r>
              <a:rPr lang="en">
                <a:latin typeface="Assistant SemiBold"/>
                <a:ea typeface="Assistant SemiBold"/>
                <a:cs typeface="Assistant SemiBold"/>
                <a:sym typeface="Assistant SemiBold"/>
              </a:rPr>
              <a:t>The COVID-19 pandemic made significant economic disruptions globally, especially in the U.S. </a:t>
            </a:r>
            <a:endParaRPr>
              <a:latin typeface="Assistant SemiBold"/>
              <a:ea typeface="Assistant SemiBold"/>
              <a:cs typeface="Assistant SemiBold"/>
              <a:sym typeface="Assistant SemiBold"/>
            </a:endParaRPr>
          </a:p>
          <a:p>
            <a:pPr indent="-304800" lvl="0" marL="457200" rtl="0" algn="l">
              <a:lnSpc>
                <a:spcPct val="100000"/>
              </a:lnSpc>
              <a:spcBef>
                <a:spcPts val="1000"/>
              </a:spcBef>
              <a:spcAft>
                <a:spcPts val="0"/>
              </a:spcAft>
              <a:buSzPts val="1200"/>
              <a:buFont typeface="Assistant SemiBold"/>
              <a:buChar char="❖"/>
            </a:pPr>
            <a:r>
              <a:rPr lang="en">
                <a:latin typeface="Assistant SemiBold"/>
                <a:ea typeface="Assistant SemiBold"/>
                <a:cs typeface="Assistant SemiBold"/>
                <a:sym typeface="Assistant SemiBold"/>
              </a:rPr>
              <a:t>Led to widespread business closures, job losses, and changes in consumer behavior.</a:t>
            </a:r>
            <a:endParaRPr>
              <a:latin typeface="Assistant SemiBold"/>
              <a:ea typeface="Assistant SemiBold"/>
              <a:cs typeface="Assistant SemiBold"/>
              <a:sym typeface="Assistant SemiBold"/>
            </a:endParaRPr>
          </a:p>
          <a:p>
            <a:pPr indent="-304800" lvl="0" marL="457200" rtl="0" algn="l">
              <a:lnSpc>
                <a:spcPct val="100000"/>
              </a:lnSpc>
              <a:spcBef>
                <a:spcPts val="1200"/>
              </a:spcBef>
              <a:spcAft>
                <a:spcPts val="1000"/>
              </a:spcAft>
              <a:buSzPts val="1200"/>
              <a:buFont typeface="Assistant SemiBold"/>
              <a:buChar char="❖"/>
            </a:pPr>
            <a:r>
              <a:rPr lang="en">
                <a:latin typeface="Assistant SemiBold"/>
                <a:ea typeface="Assistant SemiBold"/>
                <a:cs typeface="Assistant SemiBold"/>
                <a:sym typeface="Assistant SemiBold"/>
              </a:rPr>
              <a:t>Low-wage workers faced higher unemployment rates and greater economic uncertainty compared to higher-wage workers.</a:t>
            </a:r>
            <a:endParaRPr>
              <a:latin typeface="Assistant SemiBold"/>
              <a:ea typeface="Assistant SemiBold"/>
              <a:cs typeface="Assistant SemiBold"/>
              <a:sym typeface="Assistant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88"/>
          <p:cNvSpPr txBox="1"/>
          <p:nvPr>
            <p:ph type="title"/>
          </p:nvPr>
        </p:nvSpPr>
        <p:spPr>
          <a:xfrm>
            <a:off x="1630550" y="125575"/>
            <a:ext cx="5607000" cy="80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chemeClr val="lt2"/>
                </a:solidFill>
              </a:rPr>
              <a:t>Other regression models we explored</a:t>
            </a:r>
            <a:endParaRPr sz="2600">
              <a:solidFill>
                <a:schemeClr val="lt2"/>
              </a:solidFill>
            </a:endParaRPr>
          </a:p>
        </p:txBody>
      </p:sp>
      <p:pic>
        <p:nvPicPr>
          <p:cNvPr id="686" name="Google Shape;686;p88"/>
          <p:cNvPicPr preferRelativeResize="0"/>
          <p:nvPr/>
        </p:nvPicPr>
        <p:blipFill>
          <a:blip r:embed="rId3">
            <a:alphaModFix/>
          </a:blip>
          <a:stretch>
            <a:fillRect/>
          </a:stretch>
        </p:blipFill>
        <p:spPr>
          <a:xfrm>
            <a:off x="2028200" y="933175"/>
            <a:ext cx="4811707" cy="40723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pic>
        <p:nvPicPr>
          <p:cNvPr id="691" name="Google Shape;691;p89"/>
          <p:cNvPicPr preferRelativeResize="0"/>
          <p:nvPr/>
        </p:nvPicPr>
        <p:blipFill>
          <a:blip r:embed="rId3">
            <a:alphaModFix/>
          </a:blip>
          <a:stretch>
            <a:fillRect/>
          </a:stretch>
        </p:blipFill>
        <p:spPr>
          <a:xfrm>
            <a:off x="2025050" y="541200"/>
            <a:ext cx="5093900" cy="42213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90"/>
          <p:cNvSpPr txBox="1"/>
          <p:nvPr>
            <p:ph type="title"/>
          </p:nvPr>
        </p:nvSpPr>
        <p:spPr>
          <a:xfrm>
            <a:off x="1768500" y="1709850"/>
            <a:ext cx="5607000" cy="172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Biases in Data</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91"/>
          <p:cNvSpPr txBox="1"/>
          <p:nvPr>
            <p:ph type="title"/>
          </p:nvPr>
        </p:nvSpPr>
        <p:spPr>
          <a:xfrm>
            <a:off x="720000" y="3828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02" name="Google Shape;702;p91"/>
          <p:cNvSpPr txBox="1"/>
          <p:nvPr/>
        </p:nvSpPr>
        <p:spPr>
          <a:xfrm>
            <a:off x="5608679" y="3635859"/>
            <a:ext cx="2088300" cy="401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b="1" sz="2200">
              <a:solidFill>
                <a:schemeClr val="dk1"/>
              </a:solidFill>
              <a:latin typeface="Advent Pro"/>
              <a:ea typeface="Advent Pro"/>
              <a:cs typeface="Advent Pro"/>
              <a:sym typeface="Advent Pro"/>
            </a:endParaRPr>
          </a:p>
        </p:txBody>
      </p:sp>
      <p:sp>
        <p:nvSpPr>
          <p:cNvPr id="703" name="Google Shape;703;p91"/>
          <p:cNvSpPr txBox="1"/>
          <p:nvPr/>
        </p:nvSpPr>
        <p:spPr>
          <a:xfrm>
            <a:off x="5608679" y="2792752"/>
            <a:ext cx="2088300" cy="401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b="1" sz="2200">
              <a:solidFill>
                <a:schemeClr val="dk1"/>
              </a:solidFill>
              <a:latin typeface="Advent Pro"/>
              <a:ea typeface="Advent Pro"/>
              <a:cs typeface="Advent Pro"/>
              <a:sym typeface="Advent Pro"/>
            </a:endParaRPr>
          </a:p>
        </p:txBody>
      </p:sp>
      <p:sp>
        <p:nvSpPr>
          <p:cNvPr id="704" name="Google Shape;704;p91"/>
          <p:cNvSpPr txBox="1"/>
          <p:nvPr/>
        </p:nvSpPr>
        <p:spPr>
          <a:xfrm>
            <a:off x="5608679" y="1949645"/>
            <a:ext cx="2088300" cy="401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b="1" sz="2200">
              <a:solidFill>
                <a:schemeClr val="dk1"/>
              </a:solidFill>
              <a:latin typeface="Advent Pro"/>
              <a:ea typeface="Advent Pro"/>
              <a:cs typeface="Advent Pro"/>
              <a:sym typeface="Advent Pro"/>
            </a:endParaRPr>
          </a:p>
        </p:txBody>
      </p:sp>
      <p:sp>
        <p:nvSpPr>
          <p:cNvPr id="705" name="Google Shape;705;p91"/>
          <p:cNvSpPr txBox="1"/>
          <p:nvPr/>
        </p:nvSpPr>
        <p:spPr>
          <a:xfrm>
            <a:off x="5608679" y="1106538"/>
            <a:ext cx="2088300" cy="401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b="1" sz="2200">
              <a:solidFill>
                <a:schemeClr val="dk1"/>
              </a:solidFill>
              <a:latin typeface="Advent Pro"/>
              <a:ea typeface="Advent Pro"/>
              <a:cs typeface="Advent Pro"/>
              <a:sym typeface="Advent Pro"/>
            </a:endParaRPr>
          </a:p>
        </p:txBody>
      </p:sp>
      <p:sp>
        <p:nvSpPr>
          <p:cNvPr id="706" name="Google Shape;706;p91"/>
          <p:cNvSpPr txBox="1"/>
          <p:nvPr/>
        </p:nvSpPr>
        <p:spPr>
          <a:xfrm>
            <a:off x="720000" y="4435100"/>
            <a:ext cx="7704000" cy="21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solidFill>
                <a:schemeClr val="dk1"/>
              </a:solidFill>
              <a:latin typeface="Open Sans"/>
              <a:ea typeface="Open Sans"/>
              <a:cs typeface="Open Sans"/>
              <a:sym typeface="Open Sans"/>
            </a:endParaRPr>
          </a:p>
        </p:txBody>
      </p:sp>
      <p:sp>
        <p:nvSpPr>
          <p:cNvPr id="707" name="Google Shape;707;p91"/>
          <p:cNvSpPr txBox="1"/>
          <p:nvPr/>
        </p:nvSpPr>
        <p:spPr>
          <a:xfrm>
            <a:off x="389050" y="483975"/>
            <a:ext cx="3027300" cy="3906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dk1"/>
              </a:buClr>
              <a:buSzPts val="1400"/>
              <a:buFont typeface="Assistant"/>
              <a:buChar char="●"/>
            </a:pPr>
            <a:r>
              <a:rPr b="1" lang="en" sz="1300">
                <a:solidFill>
                  <a:schemeClr val="lt2"/>
                </a:solidFill>
                <a:latin typeface="Assistant"/>
                <a:ea typeface="Assistant"/>
                <a:cs typeface="Assistant"/>
                <a:sym typeface="Assistant"/>
              </a:rPr>
              <a:t>Exclusion of certain states</a:t>
            </a:r>
            <a:r>
              <a:rPr lang="en" sz="1100">
                <a:solidFill>
                  <a:schemeClr val="lt2"/>
                </a:solidFill>
                <a:latin typeface="Assistant"/>
                <a:ea typeface="Assistant"/>
                <a:cs typeface="Assistant"/>
                <a:sym typeface="Assistant"/>
              </a:rPr>
              <a:t>:</a:t>
            </a:r>
            <a:r>
              <a:rPr lang="en" sz="1100">
                <a:solidFill>
                  <a:schemeClr val="dk1"/>
                </a:solidFill>
                <a:latin typeface="Assistant"/>
                <a:ea typeface="Assistant"/>
                <a:cs typeface="Assistant"/>
                <a:sym typeface="Assistant"/>
              </a:rPr>
              <a:t> California, Massachusetts, and New York are omitted from the sample due to mismeasurement of low-wage employment changes related to minimum wage increases. This exclusion can lead to a geographical bias</a:t>
            </a:r>
            <a:endParaRPr sz="1100">
              <a:solidFill>
                <a:schemeClr val="dk1"/>
              </a:solidFill>
              <a:latin typeface="Assistant"/>
              <a:ea typeface="Assistant"/>
              <a:cs typeface="Assistant"/>
              <a:sym typeface="Assistant"/>
            </a:endParaRPr>
          </a:p>
          <a:p>
            <a:pPr indent="0" lvl="0" marL="457200" rtl="0" algn="l">
              <a:lnSpc>
                <a:spcPct val="115000"/>
              </a:lnSpc>
              <a:spcBef>
                <a:spcPts val="0"/>
              </a:spcBef>
              <a:spcAft>
                <a:spcPts val="0"/>
              </a:spcAft>
              <a:buNone/>
            </a:pPr>
            <a:r>
              <a:t/>
            </a:r>
            <a:endParaRPr sz="1100">
              <a:solidFill>
                <a:schemeClr val="dk1"/>
              </a:solidFill>
              <a:latin typeface="Assistant"/>
              <a:ea typeface="Assistant"/>
              <a:cs typeface="Assistant"/>
              <a:sym typeface="Assistant"/>
            </a:endParaRPr>
          </a:p>
          <a:p>
            <a:pPr indent="-298450" lvl="0" marL="457200" rtl="0" algn="l">
              <a:lnSpc>
                <a:spcPct val="115000"/>
              </a:lnSpc>
              <a:spcBef>
                <a:spcPts val="1200"/>
              </a:spcBef>
              <a:spcAft>
                <a:spcPts val="0"/>
              </a:spcAft>
              <a:buClr>
                <a:schemeClr val="dk1"/>
              </a:buClr>
              <a:buSzPts val="1100"/>
              <a:buFont typeface="Arial"/>
              <a:buChar char="●"/>
            </a:pPr>
            <a:r>
              <a:rPr b="1" lang="en" sz="1300">
                <a:solidFill>
                  <a:schemeClr val="lt2"/>
                </a:solidFill>
                <a:latin typeface="Assistant"/>
                <a:ea typeface="Assistant"/>
                <a:cs typeface="Assistant"/>
                <a:sym typeface="Assistant"/>
              </a:rPr>
              <a:t>Choice of Controls</a:t>
            </a:r>
            <a:r>
              <a:rPr lang="en" sz="1000">
                <a:solidFill>
                  <a:schemeClr val="dk1"/>
                </a:solidFill>
                <a:latin typeface="Assistant"/>
                <a:ea typeface="Assistant"/>
                <a:cs typeface="Assistant"/>
                <a:sym typeface="Assistant"/>
              </a:rPr>
              <a:t>:</a:t>
            </a:r>
            <a:r>
              <a:rPr lang="en" sz="1100">
                <a:solidFill>
                  <a:schemeClr val="dk1"/>
                </a:solidFill>
                <a:latin typeface="Assistant"/>
                <a:ea typeface="Assistant"/>
                <a:cs typeface="Assistant"/>
                <a:sym typeface="Assistant"/>
              </a:rPr>
              <a:t> While the inclusion of demographic controls  may help account for demographic differences, there could still be unobserved variables influencing employment patterns. The control variables selected may not fully capture all the factors affecting employment, such as local economic policies or industry-specific shocks </a:t>
            </a:r>
            <a:endParaRPr/>
          </a:p>
        </p:txBody>
      </p:sp>
      <p:pic>
        <p:nvPicPr>
          <p:cNvPr id="708" name="Google Shape;708;p91"/>
          <p:cNvPicPr preferRelativeResize="0"/>
          <p:nvPr/>
        </p:nvPicPr>
        <p:blipFill>
          <a:blip r:embed="rId3">
            <a:alphaModFix/>
          </a:blip>
          <a:stretch>
            <a:fillRect/>
          </a:stretch>
        </p:blipFill>
        <p:spPr>
          <a:xfrm>
            <a:off x="4918276" y="132525"/>
            <a:ext cx="3982776" cy="2571826"/>
          </a:xfrm>
          <a:prstGeom prst="rect">
            <a:avLst/>
          </a:prstGeom>
          <a:noFill/>
          <a:ln>
            <a:noFill/>
          </a:ln>
        </p:spPr>
      </p:pic>
      <p:pic>
        <p:nvPicPr>
          <p:cNvPr id="709" name="Google Shape;709;p91"/>
          <p:cNvPicPr preferRelativeResize="0"/>
          <p:nvPr/>
        </p:nvPicPr>
        <p:blipFill>
          <a:blip r:embed="rId4">
            <a:alphaModFix/>
          </a:blip>
          <a:stretch>
            <a:fillRect/>
          </a:stretch>
        </p:blipFill>
        <p:spPr>
          <a:xfrm>
            <a:off x="3680419" y="2999550"/>
            <a:ext cx="5324556" cy="192641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pic>
        <p:nvPicPr>
          <p:cNvPr id="714" name="Google Shape;714;p92"/>
          <p:cNvPicPr preferRelativeResize="0"/>
          <p:nvPr/>
        </p:nvPicPr>
        <p:blipFill>
          <a:blip r:embed="rId3">
            <a:alphaModFix/>
          </a:blip>
          <a:stretch>
            <a:fillRect/>
          </a:stretch>
        </p:blipFill>
        <p:spPr>
          <a:xfrm>
            <a:off x="152400" y="152400"/>
            <a:ext cx="4899001" cy="1772450"/>
          </a:xfrm>
          <a:prstGeom prst="rect">
            <a:avLst/>
          </a:prstGeom>
          <a:noFill/>
          <a:ln>
            <a:noFill/>
          </a:ln>
        </p:spPr>
      </p:pic>
      <p:sp>
        <p:nvSpPr>
          <p:cNvPr id="715" name="Google Shape;715;p92"/>
          <p:cNvSpPr txBox="1"/>
          <p:nvPr/>
        </p:nvSpPr>
        <p:spPr>
          <a:xfrm>
            <a:off x="152400" y="2043900"/>
            <a:ext cx="3998400" cy="214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sz="1100">
              <a:solidFill>
                <a:schemeClr val="dk1"/>
              </a:solidFill>
              <a:latin typeface="Assistant"/>
              <a:ea typeface="Assistant"/>
              <a:cs typeface="Assistant"/>
              <a:sym typeface="Assistant"/>
            </a:endParaRPr>
          </a:p>
          <a:p>
            <a:pPr indent="-298450" lvl="0" marL="457200" rtl="0" algn="l">
              <a:lnSpc>
                <a:spcPct val="115000"/>
              </a:lnSpc>
              <a:spcBef>
                <a:spcPts val="1200"/>
              </a:spcBef>
              <a:spcAft>
                <a:spcPts val="0"/>
              </a:spcAft>
              <a:buClr>
                <a:schemeClr val="dk1"/>
              </a:buClr>
              <a:buSzPts val="1100"/>
              <a:buFont typeface="Assistant"/>
              <a:buChar char="●"/>
            </a:pPr>
            <a:r>
              <a:rPr b="1" lang="en" sz="1300">
                <a:solidFill>
                  <a:schemeClr val="lt2"/>
                </a:solidFill>
                <a:latin typeface="Assistant"/>
                <a:ea typeface="Assistant"/>
                <a:cs typeface="Assistant"/>
                <a:sym typeface="Assistant"/>
              </a:rPr>
              <a:t>Issue with population weighted regression</a:t>
            </a:r>
            <a:r>
              <a:rPr lang="en" sz="1000">
                <a:solidFill>
                  <a:schemeClr val="dk1"/>
                </a:solidFill>
                <a:latin typeface="Assistant"/>
                <a:ea typeface="Assistant"/>
                <a:cs typeface="Assistant"/>
                <a:sym typeface="Assistant"/>
              </a:rPr>
              <a:t>:</a:t>
            </a:r>
            <a:r>
              <a:rPr lang="en" sz="1100">
                <a:solidFill>
                  <a:schemeClr val="dk1"/>
                </a:solidFill>
                <a:latin typeface="Assistant"/>
                <a:ea typeface="Assistant"/>
                <a:cs typeface="Assistant"/>
                <a:sym typeface="Assistant"/>
              </a:rPr>
              <a:t> In the description of the data used, it is mentioned that the model is a population weighted regression. While this can help make the analysis of the data more representative, it can also lead to issues like overrepresentation in areas that are more densely populated versus areas that might have more sparse population</a:t>
            </a:r>
            <a:endParaRPr sz="1100">
              <a:solidFill>
                <a:schemeClr val="dk1"/>
              </a:solidFill>
              <a:latin typeface="Assistant"/>
              <a:ea typeface="Assistant"/>
              <a:cs typeface="Assistant"/>
              <a:sym typeface="Assistant"/>
            </a:endParaRPr>
          </a:p>
          <a:p>
            <a:pPr indent="0" lvl="0" marL="457200" rtl="0" algn="l">
              <a:lnSpc>
                <a:spcPct val="115000"/>
              </a:lnSpc>
              <a:spcBef>
                <a:spcPts val="1200"/>
              </a:spcBef>
              <a:spcAft>
                <a:spcPts val="0"/>
              </a:spcAft>
              <a:buNone/>
            </a:pPr>
            <a:r>
              <a:t/>
            </a:r>
            <a:endParaRPr sz="1100">
              <a:solidFill>
                <a:schemeClr val="dk1"/>
              </a:solidFill>
              <a:latin typeface="Assistant"/>
              <a:ea typeface="Assistant"/>
              <a:cs typeface="Assistant"/>
              <a:sym typeface="Assistant"/>
            </a:endParaRPr>
          </a:p>
          <a:p>
            <a:pPr indent="0" lvl="0" marL="0" rtl="0" algn="l">
              <a:lnSpc>
                <a:spcPct val="115000"/>
              </a:lnSpc>
              <a:spcBef>
                <a:spcPts val="1200"/>
              </a:spcBef>
              <a:spcAft>
                <a:spcPts val="0"/>
              </a:spcAft>
              <a:buNone/>
            </a:pPr>
            <a:r>
              <a:t/>
            </a:r>
            <a:endParaRPr sz="1100">
              <a:solidFill>
                <a:schemeClr val="dk1"/>
              </a:solidFill>
              <a:latin typeface="Assistant"/>
              <a:ea typeface="Assistant"/>
              <a:cs typeface="Assistant"/>
              <a:sym typeface="Assistant"/>
            </a:endParaRPr>
          </a:p>
          <a:p>
            <a:pPr indent="0" lvl="0" marL="0" rtl="0" algn="l">
              <a:spcBef>
                <a:spcPts val="1200"/>
              </a:spcBef>
              <a:spcAft>
                <a:spcPts val="0"/>
              </a:spcAft>
              <a:buNone/>
            </a:pPr>
            <a:r>
              <a:t/>
            </a:r>
            <a:endParaRPr sz="1200">
              <a:solidFill>
                <a:schemeClr val="dk1"/>
              </a:solidFill>
              <a:latin typeface="Assistant"/>
              <a:ea typeface="Assistant"/>
              <a:cs typeface="Assistant"/>
              <a:sym typeface="Assistant"/>
            </a:endParaRPr>
          </a:p>
        </p:txBody>
      </p:sp>
      <p:sp>
        <p:nvSpPr>
          <p:cNvPr id="716" name="Google Shape;716;p92"/>
          <p:cNvSpPr txBox="1"/>
          <p:nvPr/>
        </p:nvSpPr>
        <p:spPr>
          <a:xfrm>
            <a:off x="5130150" y="671625"/>
            <a:ext cx="3720600" cy="24705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Assistant"/>
              <a:buChar char="●"/>
            </a:pPr>
            <a:r>
              <a:rPr b="1" lang="en" sz="1200">
                <a:solidFill>
                  <a:schemeClr val="lt2"/>
                </a:solidFill>
                <a:latin typeface="Assistant"/>
                <a:ea typeface="Assistant"/>
                <a:cs typeface="Assistant"/>
                <a:sym typeface="Assistant"/>
              </a:rPr>
              <a:t>Demographic data unavailable</a:t>
            </a:r>
            <a:r>
              <a:rPr lang="en" sz="1200">
                <a:solidFill>
                  <a:schemeClr val="dk1"/>
                </a:solidFill>
                <a:latin typeface="Assistant"/>
                <a:ea typeface="Assistant"/>
                <a:cs typeface="Assistant"/>
                <a:sym typeface="Assistant"/>
              </a:rPr>
              <a:t>: </a:t>
            </a:r>
            <a:endParaRPr sz="1100">
              <a:solidFill>
                <a:schemeClr val="dk1"/>
              </a:solidFill>
              <a:latin typeface="Assistant"/>
              <a:ea typeface="Assistant"/>
              <a:cs typeface="Assistant"/>
              <a:sym typeface="Assistant"/>
            </a:endParaRPr>
          </a:p>
          <a:p>
            <a:pPr indent="0" lvl="0" marL="457200" rtl="0" algn="l">
              <a:spcBef>
                <a:spcPts val="0"/>
              </a:spcBef>
              <a:spcAft>
                <a:spcPts val="0"/>
              </a:spcAft>
              <a:buNone/>
            </a:pPr>
            <a:r>
              <a:rPr lang="en" sz="1100">
                <a:solidFill>
                  <a:schemeClr val="dk1"/>
                </a:solidFill>
                <a:latin typeface="Assistant"/>
                <a:ea typeface="Assistant"/>
                <a:cs typeface="Assistant"/>
                <a:sym typeface="Assistant"/>
              </a:rPr>
              <a:t>Demographic data is unavailable for us to use. This may lead to flaws in our models as this demographic data may have had some </a:t>
            </a:r>
            <a:r>
              <a:rPr lang="en" sz="1100">
                <a:solidFill>
                  <a:schemeClr val="dk1"/>
                </a:solidFill>
                <a:latin typeface="Assistant"/>
                <a:ea typeface="Assistant"/>
                <a:cs typeface="Assistant"/>
                <a:sym typeface="Assistant"/>
              </a:rPr>
              <a:t>effect on the dependent variable in our model (changes in bottom wage quartile employment) that we are unable to explore/measure. This also makes it harder to use our model to make generalizations to the larger US population that has this demographic diversity</a:t>
            </a:r>
            <a:endParaRPr sz="1100">
              <a:solidFill>
                <a:schemeClr val="dk1"/>
              </a:solidFill>
              <a:latin typeface="Assistant"/>
              <a:ea typeface="Assistant"/>
              <a:cs typeface="Assistant"/>
              <a:sym typeface="Assistant"/>
            </a:endParaRPr>
          </a:p>
          <a:p>
            <a:pPr indent="0" lvl="0" marL="457200" rtl="0" algn="l">
              <a:spcBef>
                <a:spcPts val="0"/>
              </a:spcBef>
              <a:spcAft>
                <a:spcPts val="0"/>
              </a:spcAft>
              <a:buNone/>
            </a:pPr>
            <a:r>
              <a:t/>
            </a:r>
            <a:endParaRPr sz="1100">
              <a:solidFill>
                <a:schemeClr val="dk1"/>
              </a:solidFill>
              <a:latin typeface="Assistant"/>
              <a:ea typeface="Assistant"/>
              <a:cs typeface="Assistant"/>
              <a:sym typeface="Assistant"/>
            </a:endParaRPr>
          </a:p>
          <a:p>
            <a:pPr indent="-304800" lvl="0" marL="457200" rtl="0" algn="l">
              <a:spcBef>
                <a:spcPts val="0"/>
              </a:spcBef>
              <a:spcAft>
                <a:spcPts val="0"/>
              </a:spcAft>
              <a:buClr>
                <a:schemeClr val="dk2"/>
              </a:buClr>
              <a:buSzPts val="1200"/>
              <a:buFont typeface="Assistant"/>
              <a:buChar char="●"/>
            </a:pPr>
            <a:r>
              <a:rPr b="1" lang="en" sz="1200">
                <a:solidFill>
                  <a:schemeClr val="lt2"/>
                </a:solidFill>
                <a:latin typeface="Assistant"/>
                <a:ea typeface="Assistant"/>
                <a:cs typeface="Assistant"/>
                <a:sym typeface="Assistant"/>
              </a:rPr>
              <a:t>Data sources</a:t>
            </a:r>
            <a:r>
              <a:rPr b="1" lang="en" sz="1200">
                <a:solidFill>
                  <a:schemeClr val="dk2"/>
                </a:solidFill>
                <a:latin typeface="Assistant"/>
                <a:ea typeface="Assistant"/>
                <a:cs typeface="Assistant"/>
                <a:sym typeface="Assistant"/>
              </a:rPr>
              <a:t>: </a:t>
            </a:r>
            <a:r>
              <a:rPr lang="en" sz="1100">
                <a:solidFill>
                  <a:schemeClr val="dk1"/>
                </a:solidFill>
                <a:latin typeface="Assistant"/>
                <a:ea typeface="Assistant"/>
                <a:cs typeface="Assistant"/>
                <a:sym typeface="Assistant"/>
              </a:rPr>
              <a:t>All the data used is sourced from Paychex and Intuit, which may not be fully representative of all employment patterns, especially for small businesses and informal employment</a:t>
            </a:r>
            <a:endParaRPr sz="1100">
              <a:solidFill>
                <a:schemeClr val="dk1"/>
              </a:solidFill>
              <a:latin typeface="Assistant"/>
              <a:ea typeface="Assistant"/>
              <a:cs typeface="Assistant"/>
              <a:sym typeface="Assistant"/>
            </a:endParaRPr>
          </a:p>
          <a:p>
            <a:pPr indent="0" lvl="0" marL="457200" rtl="0" algn="l">
              <a:spcBef>
                <a:spcPts val="0"/>
              </a:spcBef>
              <a:spcAft>
                <a:spcPts val="0"/>
              </a:spcAft>
              <a:buNone/>
            </a:pPr>
            <a:r>
              <a:t/>
            </a:r>
            <a:endParaRPr sz="1100">
              <a:solidFill>
                <a:schemeClr val="dk1"/>
              </a:solidFill>
              <a:latin typeface="Assistant"/>
              <a:ea typeface="Assistant"/>
              <a:cs typeface="Assistant"/>
              <a:sym typeface="Assistant"/>
            </a:endParaRPr>
          </a:p>
          <a:p>
            <a:pPr indent="-298450" lvl="0" marL="457200" rtl="0" algn="l">
              <a:spcBef>
                <a:spcPts val="0"/>
              </a:spcBef>
              <a:spcAft>
                <a:spcPts val="0"/>
              </a:spcAft>
              <a:buClr>
                <a:schemeClr val="dk1"/>
              </a:buClr>
              <a:buSzPts val="1100"/>
              <a:buFont typeface="Assistant"/>
              <a:buChar char="●"/>
            </a:pPr>
            <a:r>
              <a:rPr b="1" lang="en" sz="1200">
                <a:solidFill>
                  <a:schemeClr val="lt2"/>
                </a:solidFill>
                <a:latin typeface="Assistant"/>
                <a:ea typeface="Assistant"/>
                <a:cs typeface="Assistant"/>
                <a:sym typeface="Assistant"/>
              </a:rPr>
              <a:t>Clientele Bias</a:t>
            </a:r>
            <a:r>
              <a:rPr b="1" lang="en" sz="1200">
                <a:solidFill>
                  <a:schemeClr val="dk2"/>
                </a:solidFill>
                <a:latin typeface="Assistant"/>
                <a:ea typeface="Assistant"/>
                <a:cs typeface="Assistant"/>
                <a:sym typeface="Assistant"/>
              </a:rPr>
              <a:t>:</a:t>
            </a:r>
            <a:r>
              <a:rPr lang="en" sz="1100"/>
              <a:t> </a:t>
            </a:r>
            <a:r>
              <a:rPr lang="en" sz="1100">
                <a:solidFill>
                  <a:schemeClr val="dk1"/>
                </a:solidFill>
                <a:latin typeface="Assistant"/>
                <a:ea typeface="Assistant"/>
                <a:cs typeface="Assistant"/>
                <a:sym typeface="Assistant"/>
              </a:rPr>
              <a:t>Each data series reflects the specific clientele of the data provider, which may not be representative of the overall population. This affects the ability to generalize conclusions to larger populations​</a:t>
            </a:r>
            <a:endParaRPr sz="1100">
              <a:solidFill>
                <a:schemeClr val="dk1"/>
              </a:solidFill>
              <a:latin typeface="Assistant"/>
              <a:ea typeface="Assistant"/>
              <a:cs typeface="Assistant"/>
              <a:sym typeface="Assistan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93"/>
          <p:cNvSpPr txBox="1"/>
          <p:nvPr>
            <p:ph type="title"/>
          </p:nvPr>
        </p:nvSpPr>
        <p:spPr>
          <a:xfrm>
            <a:off x="1768500" y="1709850"/>
            <a:ext cx="5607000" cy="172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Interpretation and Conclusions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94"/>
          <p:cNvSpPr txBox="1"/>
          <p:nvPr>
            <p:ph type="title"/>
          </p:nvPr>
        </p:nvSpPr>
        <p:spPr>
          <a:xfrm>
            <a:off x="720000" y="3828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Performance</a:t>
            </a:r>
            <a:endParaRPr sz="10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27" name="Google Shape;727;p94"/>
          <p:cNvSpPr txBox="1"/>
          <p:nvPr/>
        </p:nvSpPr>
        <p:spPr>
          <a:xfrm>
            <a:off x="5608679" y="3635859"/>
            <a:ext cx="2088300" cy="401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Advent Pro"/>
                <a:ea typeface="Advent Pro"/>
                <a:cs typeface="Advent Pro"/>
                <a:sym typeface="Advent Pro"/>
              </a:rPr>
              <a:t>Model Complexity</a:t>
            </a:r>
            <a:endParaRPr b="1" sz="2200">
              <a:solidFill>
                <a:schemeClr val="dk1"/>
              </a:solidFill>
              <a:latin typeface="Advent Pro"/>
              <a:ea typeface="Advent Pro"/>
              <a:cs typeface="Advent Pro"/>
              <a:sym typeface="Advent Pro"/>
            </a:endParaRPr>
          </a:p>
        </p:txBody>
      </p:sp>
      <p:sp>
        <p:nvSpPr>
          <p:cNvPr id="728" name="Google Shape;728;p94"/>
          <p:cNvSpPr txBox="1"/>
          <p:nvPr/>
        </p:nvSpPr>
        <p:spPr>
          <a:xfrm>
            <a:off x="5608679" y="2792752"/>
            <a:ext cx="2088300" cy="401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Advent Pro"/>
                <a:ea typeface="Advent Pro"/>
                <a:cs typeface="Advent Pro"/>
                <a:sym typeface="Advent Pro"/>
              </a:rPr>
              <a:t>Overfitting</a:t>
            </a:r>
            <a:endParaRPr b="1" sz="2200">
              <a:solidFill>
                <a:schemeClr val="dk1"/>
              </a:solidFill>
              <a:latin typeface="Advent Pro"/>
              <a:ea typeface="Advent Pro"/>
              <a:cs typeface="Advent Pro"/>
              <a:sym typeface="Advent Pro"/>
            </a:endParaRPr>
          </a:p>
        </p:txBody>
      </p:sp>
      <p:sp>
        <p:nvSpPr>
          <p:cNvPr id="729" name="Google Shape;729;p94"/>
          <p:cNvSpPr txBox="1"/>
          <p:nvPr/>
        </p:nvSpPr>
        <p:spPr>
          <a:xfrm>
            <a:off x="5608679" y="1949645"/>
            <a:ext cx="2088300" cy="401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Advent Pro"/>
                <a:ea typeface="Advent Pro"/>
                <a:cs typeface="Advent Pro"/>
                <a:sym typeface="Advent Pro"/>
              </a:rPr>
              <a:t>RMSE</a:t>
            </a:r>
            <a:endParaRPr b="1" sz="2200">
              <a:solidFill>
                <a:schemeClr val="dk1"/>
              </a:solidFill>
              <a:latin typeface="Advent Pro"/>
              <a:ea typeface="Advent Pro"/>
              <a:cs typeface="Advent Pro"/>
              <a:sym typeface="Advent Pro"/>
            </a:endParaRPr>
          </a:p>
        </p:txBody>
      </p:sp>
      <p:sp>
        <p:nvSpPr>
          <p:cNvPr id="730" name="Google Shape;730;p94"/>
          <p:cNvSpPr txBox="1"/>
          <p:nvPr/>
        </p:nvSpPr>
        <p:spPr>
          <a:xfrm>
            <a:off x="5608679" y="1106538"/>
            <a:ext cx="2088300" cy="401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b="1" sz="2200">
              <a:solidFill>
                <a:schemeClr val="dk1"/>
              </a:solidFill>
              <a:latin typeface="Advent Pro"/>
              <a:ea typeface="Advent Pro"/>
              <a:cs typeface="Advent Pro"/>
              <a:sym typeface="Advent Pro"/>
            </a:endParaRPr>
          </a:p>
        </p:txBody>
      </p:sp>
      <p:sp>
        <p:nvSpPr>
          <p:cNvPr id="731" name="Google Shape;731;p94"/>
          <p:cNvSpPr/>
          <p:nvPr/>
        </p:nvSpPr>
        <p:spPr>
          <a:xfrm>
            <a:off x="5328451" y="1972339"/>
            <a:ext cx="228900" cy="204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94"/>
          <p:cNvSpPr/>
          <p:nvPr/>
        </p:nvSpPr>
        <p:spPr>
          <a:xfrm>
            <a:off x="5328451" y="2816113"/>
            <a:ext cx="228900" cy="20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94"/>
          <p:cNvSpPr/>
          <p:nvPr/>
        </p:nvSpPr>
        <p:spPr>
          <a:xfrm>
            <a:off x="5328451" y="3659887"/>
            <a:ext cx="228900" cy="204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94"/>
          <p:cNvSpPr txBox="1"/>
          <p:nvPr/>
        </p:nvSpPr>
        <p:spPr>
          <a:xfrm>
            <a:off x="720000" y="4435100"/>
            <a:ext cx="7704000" cy="21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solidFill>
                <a:schemeClr val="dk1"/>
              </a:solidFill>
              <a:latin typeface="Open Sans"/>
              <a:ea typeface="Open Sans"/>
              <a:cs typeface="Open Sans"/>
              <a:sym typeface="Open Sans"/>
            </a:endParaRPr>
          </a:p>
        </p:txBody>
      </p:sp>
      <p:pic>
        <p:nvPicPr>
          <p:cNvPr id="735" name="Google Shape;735;p94"/>
          <p:cNvPicPr preferRelativeResize="0"/>
          <p:nvPr/>
        </p:nvPicPr>
        <p:blipFill>
          <a:blip r:embed="rId3">
            <a:alphaModFix/>
          </a:blip>
          <a:stretch>
            <a:fillRect/>
          </a:stretch>
        </p:blipFill>
        <p:spPr>
          <a:xfrm>
            <a:off x="720000" y="1366600"/>
            <a:ext cx="3152775" cy="26574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9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Performance </a:t>
            </a:r>
            <a:endParaRPr/>
          </a:p>
        </p:txBody>
      </p:sp>
      <p:pic>
        <p:nvPicPr>
          <p:cNvPr id="741" name="Google Shape;741;p95"/>
          <p:cNvPicPr preferRelativeResize="0"/>
          <p:nvPr/>
        </p:nvPicPr>
        <p:blipFill>
          <a:blip r:embed="rId3">
            <a:alphaModFix/>
          </a:blip>
          <a:stretch>
            <a:fillRect/>
          </a:stretch>
        </p:blipFill>
        <p:spPr>
          <a:xfrm>
            <a:off x="179250" y="1591975"/>
            <a:ext cx="4432451" cy="2782026"/>
          </a:xfrm>
          <a:prstGeom prst="rect">
            <a:avLst/>
          </a:prstGeom>
          <a:noFill/>
          <a:ln>
            <a:noFill/>
          </a:ln>
        </p:spPr>
      </p:pic>
      <p:pic>
        <p:nvPicPr>
          <p:cNvPr id="742" name="Google Shape;742;p95"/>
          <p:cNvPicPr preferRelativeResize="0"/>
          <p:nvPr/>
        </p:nvPicPr>
        <p:blipFill>
          <a:blip r:embed="rId4">
            <a:alphaModFix/>
          </a:blip>
          <a:stretch>
            <a:fillRect/>
          </a:stretch>
        </p:blipFill>
        <p:spPr>
          <a:xfrm>
            <a:off x="4745286" y="1591975"/>
            <a:ext cx="3924340" cy="27820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9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and Test sets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748" name="Google Shape;748;p96"/>
          <p:cNvPicPr preferRelativeResize="0"/>
          <p:nvPr/>
        </p:nvPicPr>
        <p:blipFill>
          <a:blip r:embed="rId3">
            <a:alphaModFix/>
          </a:blip>
          <a:stretch>
            <a:fillRect/>
          </a:stretch>
        </p:blipFill>
        <p:spPr>
          <a:xfrm>
            <a:off x="311700" y="1393350"/>
            <a:ext cx="4770125" cy="3071975"/>
          </a:xfrm>
          <a:prstGeom prst="rect">
            <a:avLst/>
          </a:prstGeom>
          <a:noFill/>
          <a:ln>
            <a:noFill/>
          </a:ln>
        </p:spPr>
      </p:pic>
      <p:sp>
        <p:nvSpPr>
          <p:cNvPr id="749" name="Google Shape;749;p96"/>
          <p:cNvSpPr txBox="1"/>
          <p:nvPr/>
        </p:nvSpPr>
        <p:spPr>
          <a:xfrm>
            <a:off x="5233750" y="680725"/>
            <a:ext cx="3000000" cy="40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rgbClr val="E3E7EA"/>
                </a:solidFill>
              </a:rPr>
              <a:t>To help prevent and understand possible over fitting that occurs within our model split out data set into a validation and test set in order. </a:t>
            </a:r>
            <a:endParaRPr sz="1800">
              <a:solidFill>
                <a:srgbClr val="E3E7EA"/>
              </a:solidFill>
            </a:endParaRPr>
          </a:p>
          <a:p>
            <a:pPr indent="0" lvl="0" marL="0" rtl="0" algn="l">
              <a:lnSpc>
                <a:spcPct val="115000"/>
              </a:lnSpc>
              <a:spcBef>
                <a:spcPts val="1200"/>
              </a:spcBef>
              <a:spcAft>
                <a:spcPts val="0"/>
              </a:spcAft>
              <a:buNone/>
            </a:pPr>
            <a:r>
              <a:t/>
            </a:r>
            <a:endParaRPr sz="1800">
              <a:solidFill>
                <a:srgbClr val="E3E7EA"/>
              </a:solidFill>
            </a:endParaRPr>
          </a:p>
          <a:p>
            <a:pPr indent="0" lvl="0" marL="0" rtl="0" algn="l">
              <a:lnSpc>
                <a:spcPct val="115000"/>
              </a:lnSpc>
              <a:spcBef>
                <a:spcPts val="1200"/>
              </a:spcBef>
              <a:spcAft>
                <a:spcPts val="0"/>
              </a:spcAft>
              <a:buNone/>
            </a:pPr>
            <a:r>
              <a:rPr lang="en" sz="1800">
                <a:solidFill>
                  <a:srgbClr val="E3E7EA"/>
                </a:solidFill>
              </a:rPr>
              <a:t>Training set = 80%</a:t>
            </a:r>
            <a:endParaRPr sz="1800">
              <a:solidFill>
                <a:srgbClr val="E3E7EA"/>
              </a:solidFill>
            </a:endParaRPr>
          </a:p>
          <a:p>
            <a:pPr indent="0" lvl="0" marL="0" rtl="0" algn="l">
              <a:lnSpc>
                <a:spcPct val="115000"/>
              </a:lnSpc>
              <a:spcBef>
                <a:spcPts val="1200"/>
              </a:spcBef>
              <a:spcAft>
                <a:spcPts val="1200"/>
              </a:spcAft>
              <a:buNone/>
            </a:pPr>
            <a:r>
              <a:rPr lang="en" sz="1800">
                <a:solidFill>
                  <a:srgbClr val="E3E7EA"/>
                </a:solidFill>
              </a:rPr>
              <a:t>Test set = 20%</a:t>
            </a:r>
            <a:br>
              <a:rPr lang="en" sz="1800">
                <a:solidFill>
                  <a:srgbClr val="E3E7EA"/>
                </a:solidFill>
              </a:rPr>
            </a:br>
            <a:br>
              <a:rPr lang="en" sz="1800">
                <a:solidFill>
                  <a:srgbClr val="E3E7EA"/>
                </a:solidFill>
              </a:rPr>
            </a:br>
            <a:endParaRPr>
              <a:solidFill>
                <a:srgbClr val="E3E7EA"/>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9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PCA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755" name="Google Shape;755;p97"/>
          <p:cNvPicPr preferRelativeResize="0"/>
          <p:nvPr/>
        </p:nvPicPr>
        <p:blipFill>
          <a:blip r:embed="rId3">
            <a:alphaModFix/>
          </a:blip>
          <a:stretch>
            <a:fillRect/>
          </a:stretch>
        </p:blipFill>
        <p:spPr>
          <a:xfrm>
            <a:off x="339150" y="1423413"/>
            <a:ext cx="4259701" cy="2540275"/>
          </a:xfrm>
          <a:prstGeom prst="rect">
            <a:avLst/>
          </a:prstGeom>
          <a:noFill/>
          <a:ln>
            <a:noFill/>
          </a:ln>
        </p:spPr>
      </p:pic>
      <p:pic>
        <p:nvPicPr>
          <p:cNvPr id="756" name="Google Shape;756;p97"/>
          <p:cNvPicPr preferRelativeResize="0"/>
          <p:nvPr/>
        </p:nvPicPr>
        <p:blipFill>
          <a:blip r:embed="rId4">
            <a:alphaModFix/>
          </a:blip>
          <a:stretch>
            <a:fillRect/>
          </a:stretch>
        </p:blipFill>
        <p:spPr>
          <a:xfrm>
            <a:off x="5026075" y="1170138"/>
            <a:ext cx="3659375" cy="3046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2"/>
          <p:cNvSpPr txBox="1"/>
          <p:nvPr>
            <p:ph idx="3" type="subTitle"/>
          </p:nvPr>
        </p:nvSpPr>
        <p:spPr>
          <a:xfrm>
            <a:off x="5055246" y="3122525"/>
            <a:ext cx="2505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John N. Friedman</a:t>
            </a:r>
            <a:endParaRPr/>
          </a:p>
        </p:txBody>
      </p:sp>
      <p:sp>
        <p:nvSpPr>
          <p:cNvPr id="490" name="Google Shape;490;p62"/>
          <p:cNvSpPr txBox="1"/>
          <p:nvPr>
            <p:ph idx="4" type="subTitle"/>
          </p:nvPr>
        </p:nvSpPr>
        <p:spPr>
          <a:xfrm>
            <a:off x="1583154" y="3122525"/>
            <a:ext cx="2505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Raj Chetty</a:t>
            </a:r>
            <a:endParaRPr/>
          </a:p>
        </p:txBody>
      </p:sp>
      <p:pic>
        <p:nvPicPr>
          <p:cNvPr id="491" name="Google Shape;491;p62"/>
          <p:cNvPicPr preferRelativeResize="0"/>
          <p:nvPr/>
        </p:nvPicPr>
        <p:blipFill rotWithShape="1">
          <a:blip r:embed="rId3">
            <a:alphaModFix/>
          </a:blip>
          <a:srcRect b="0" l="0" r="0" t="0"/>
          <a:stretch/>
        </p:blipFill>
        <p:spPr>
          <a:xfrm>
            <a:off x="5504046" y="1375650"/>
            <a:ext cx="1608000" cy="1608000"/>
          </a:xfrm>
          <a:prstGeom prst="rect">
            <a:avLst/>
          </a:prstGeom>
          <a:noFill/>
          <a:ln cap="flat" cmpd="sng" w="9525">
            <a:solidFill>
              <a:schemeClr val="dk1"/>
            </a:solidFill>
            <a:prstDash val="solid"/>
            <a:round/>
            <a:headEnd len="sm" w="sm" type="none"/>
            <a:tailEnd len="sm" w="sm" type="none"/>
          </a:ln>
        </p:spPr>
      </p:pic>
      <p:pic>
        <p:nvPicPr>
          <p:cNvPr id="492" name="Google Shape;492;p62"/>
          <p:cNvPicPr preferRelativeResize="0"/>
          <p:nvPr/>
        </p:nvPicPr>
        <p:blipFill rotWithShape="1">
          <a:blip r:embed="rId4">
            <a:alphaModFix/>
          </a:blip>
          <a:srcRect b="0" l="0" r="0" t="0"/>
          <a:stretch/>
        </p:blipFill>
        <p:spPr>
          <a:xfrm>
            <a:off x="2031954" y="1375600"/>
            <a:ext cx="1608000" cy="1608000"/>
          </a:xfrm>
          <a:prstGeom prst="rect">
            <a:avLst/>
          </a:prstGeom>
          <a:noFill/>
          <a:ln cap="flat" cmpd="sng" w="9525">
            <a:solidFill>
              <a:schemeClr val="dk1"/>
            </a:solidFill>
            <a:prstDash val="solid"/>
            <a:round/>
            <a:headEnd len="sm" w="sm" type="none"/>
            <a:tailEnd len="sm" w="sm" type="none"/>
          </a:ln>
        </p:spPr>
      </p:pic>
      <p:sp>
        <p:nvSpPr>
          <p:cNvPr id="493" name="Google Shape;493;p6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Economic Impacts of COVID-19 Authors</a:t>
            </a:r>
            <a:endParaRPr/>
          </a:p>
        </p:txBody>
      </p:sp>
      <p:sp>
        <p:nvSpPr>
          <p:cNvPr id="494" name="Google Shape;494;p62"/>
          <p:cNvSpPr txBox="1"/>
          <p:nvPr>
            <p:ph idx="1" type="subTitle"/>
          </p:nvPr>
        </p:nvSpPr>
        <p:spPr>
          <a:xfrm>
            <a:off x="5055246" y="3695224"/>
            <a:ext cx="2505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ssistant SemiBold"/>
                <a:ea typeface="Assistant SemiBold"/>
                <a:cs typeface="Assistant SemiBold"/>
                <a:sym typeface="Assistant SemiBold"/>
              </a:rPr>
              <a:t>A professor of economics and public policy at Brown University</a:t>
            </a:r>
            <a:endParaRPr>
              <a:latin typeface="Assistant SemiBold"/>
              <a:ea typeface="Assistant SemiBold"/>
              <a:cs typeface="Assistant SemiBold"/>
              <a:sym typeface="Assistant SemiBold"/>
            </a:endParaRPr>
          </a:p>
        </p:txBody>
      </p:sp>
      <p:sp>
        <p:nvSpPr>
          <p:cNvPr id="495" name="Google Shape;495;p62"/>
          <p:cNvSpPr txBox="1"/>
          <p:nvPr>
            <p:ph idx="2" type="subTitle"/>
          </p:nvPr>
        </p:nvSpPr>
        <p:spPr>
          <a:xfrm>
            <a:off x="1583154" y="3695224"/>
            <a:ext cx="2505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ssistant SemiBold"/>
                <a:ea typeface="Assistant SemiBold"/>
                <a:cs typeface="Assistant SemiBold"/>
                <a:sym typeface="Assistant SemiBold"/>
              </a:rPr>
              <a:t>Renowned for his work on inequality and social mobility</a:t>
            </a:r>
            <a:endParaRPr>
              <a:latin typeface="Assistant SemiBold"/>
              <a:ea typeface="Assistant SemiBold"/>
              <a:cs typeface="Assistant SemiBold"/>
              <a:sym typeface="Assistant SemiBo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9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Interpreting</a:t>
            </a:r>
            <a:r>
              <a:rPr lang="en"/>
              <a:t> Performance Metrics from OLS</a:t>
            </a:r>
            <a:endParaRPr/>
          </a:p>
        </p:txBody>
      </p:sp>
      <p:sp>
        <p:nvSpPr>
          <p:cNvPr id="762" name="Google Shape;762;p98"/>
          <p:cNvSpPr txBox="1"/>
          <p:nvPr/>
        </p:nvSpPr>
        <p:spPr>
          <a:xfrm>
            <a:off x="720000" y="1512325"/>
            <a:ext cx="693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Assistant"/>
              <a:ea typeface="Assistant"/>
              <a:cs typeface="Assistant"/>
              <a:sym typeface="Assistant"/>
            </a:endParaRPr>
          </a:p>
        </p:txBody>
      </p:sp>
      <p:sp>
        <p:nvSpPr>
          <p:cNvPr id="763" name="Google Shape;763;p98"/>
          <p:cNvSpPr txBox="1"/>
          <p:nvPr/>
        </p:nvSpPr>
        <p:spPr>
          <a:xfrm>
            <a:off x="720000" y="1750425"/>
            <a:ext cx="6938400" cy="306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Assistant"/>
                <a:ea typeface="Assistant"/>
                <a:cs typeface="Assistant"/>
                <a:sym typeface="Assistant"/>
              </a:rPr>
              <a:t>R </a:t>
            </a:r>
            <a:r>
              <a:rPr lang="en" sz="1700">
                <a:solidFill>
                  <a:schemeClr val="dk1"/>
                </a:solidFill>
                <a:latin typeface="Assistant"/>
                <a:ea typeface="Assistant"/>
                <a:cs typeface="Assistant"/>
                <a:sym typeface="Assistant"/>
              </a:rPr>
              <a:t>squared</a:t>
            </a:r>
            <a:r>
              <a:rPr lang="en" sz="1700">
                <a:solidFill>
                  <a:schemeClr val="dk1"/>
                </a:solidFill>
                <a:latin typeface="Assistant"/>
                <a:ea typeface="Assistant"/>
                <a:cs typeface="Assistant"/>
                <a:sym typeface="Assistant"/>
              </a:rPr>
              <a:t>: As we increased the number of features we more than doubled our R squared value. Although it is quite low we still consider these results to be significant</a:t>
            </a:r>
            <a:endParaRPr sz="1700">
              <a:solidFill>
                <a:schemeClr val="dk1"/>
              </a:solidFill>
              <a:latin typeface="Assistant"/>
              <a:ea typeface="Assistant"/>
              <a:cs typeface="Assistant"/>
              <a:sym typeface="Assistant"/>
            </a:endParaRPr>
          </a:p>
          <a:p>
            <a:pPr indent="0" lvl="0" marL="0" rtl="0" algn="l">
              <a:spcBef>
                <a:spcPts val="0"/>
              </a:spcBef>
              <a:spcAft>
                <a:spcPts val="0"/>
              </a:spcAft>
              <a:buNone/>
            </a:pPr>
            <a:r>
              <a:t/>
            </a:r>
            <a:endParaRPr sz="1700">
              <a:solidFill>
                <a:schemeClr val="dk1"/>
              </a:solidFill>
              <a:latin typeface="Assistant"/>
              <a:ea typeface="Assistant"/>
              <a:cs typeface="Assistant"/>
              <a:sym typeface="Assistant"/>
            </a:endParaRPr>
          </a:p>
          <a:p>
            <a:pPr indent="0" lvl="0" marL="0" rtl="0" algn="l">
              <a:spcBef>
                <a:spcPts val="0"/>
              </a:spcBef>
              <a:spcAft>
                <a:spcPts val="0"/>
              </a:spcAft>
              <a:buNone/>
            </a:pPr>
            <a:r>
              <a:rPr lang="en" sz="1700">
                <a:solidFill>
                  <a:schemeClr val="dk1"/>
                </a:solidFill>
                <a:latin typeface="Assistant"/>
                <a:ea typeface="Assistant"/>
                <a:cs typeface="Assistant"/>
                <a:sym typeface="Assistant"/>
              </a:rPr>
              <a:t>Standard errors: As we increased the number of features standard error dropped slightly</a:t>
            </a:r>
            <a:endParaRPr sz="1700">
              <a:solidFill>
                <a:schemeClr val="dk1"/>
              </a:solidFill>
              <a:latin typeface="Assistant"/>
              <a:ea typeface="Assistant"/>
              <a:cs typeface="Assistant"/>
              <a:sym typeface="Assistant"/>
            </a:endParaRPr>
          </a:p>
          <a:p>
            <a:pPr indent="0" lvl="0" marL="0" rtl="0" algn="l">
              <a:spcBef>
                <a:spcPts val="0"/>
              </a:spcBef>
              <a:spcAft>
                <a:spcPts val="0"/>
              </a:spcAft>
              <a:buNone/>
            </a:pPr>
            <a:r>
              <a:t/>
            </a:r>
            <a:endParaRPr sz="1700">
              <a:solidFill>
                <a:schemeClr val="dk1"/>
              </a:solidFill>
              <a:latin typeface="Assistant"/>
              <a:ea typeface="Assistant"/>
              <a:cs typeface="Assistant"/>
              <a:sym typeface="Assistant"/>
            </a:endParaRPr>
          </a:p>
          <a:p>
            <a:pPr indent="0" lvl="0" marL="0" rtl="0" algn="l">
              <a:spcBef>
                <a:spcPts val="0"/>
              </a:spcBef>
              <a:spcAft>
                <a:spcPts val="0"/>
              </a:spcAft>
              <a:buNone/>
            </a:pPr>
            <a:r>
              <a:rPr lang="en" sz="1700">
                <a:solidFill>
                  <a:schemeClr val="dk1"/>
                </a:solidFill>
                <a:latin typeface="Assistant"/>
                <a:ea typeface="Assistant"/>
                <a:cs typeface="Assistant"/>
                <a:sym typeface="Assistant"/>
              </a:rPr>
              <a:t>F-</a:t>
            </a:r>
            <a:r>
              <a:rPr lang="en" sz="1700">
                <a:solidFill>
                  <a:schemeClr val="dk1"/>
                </a:solidFill>
                <a:latin typeface="Assistant"/>
                <a:ea typeface="Assistant"/>
                <a:cs typeface="Assistant"/>
                <a:sym typeface="Assistant"/>
              </a:rPr>
              <a:t>statistic</a:t>
            </a:r>
            <a:r>
              <a:rPr lang="en" sz="1700">
                <a:solidFill>
                  <a:schemeClr val="dk1"/>
                </a:solidFill>
                <a:latin typeface="Assistant"/>
                <a:ea typeface="Assistant"/>
                <a:cs typeface="Assistant"/>
                <a:sym typeface="Assistant"/>
              </a:rPr>
              <a:t>: As we increased the number of features F-</a:t>
            </a:r>
            <a:r>
              <a:rPr lang="en" sz="1700">
                <a:solidFill>
                  <a:schemeClr val="dk1"/>
                </a:solidFill>
                <a:latin typeface="Assistant"/>
                <a:ea typeface="Assistant"/>
                <a:cs typeface="Assistant"/>
                <a:sym typeface="Assistant"/>
              </a:rPr>
              <a:t>Statistics</a:t>
            </a:r>
            <a:r>
              <a:rPr lang="en" sz="1700">
                <a:solidFill>
                  <a:schemeClr val="dk1"/>
                </a:solidFill>
                <a:latin typeface="Assistant"/>
                <a:ea typeface="Assistant"/>
                <a:cs typeface="Assistant"/>
                <a:sym typeface="Assistant"/>
              </a:rPr>
              <a:t> varied but </a:t>
            </a:r>
            <a:r>
              <a:rPr lang="en" sz="1700">
                <a:solidFill>
                  <a:schemeClr val="dk1"/>
                </a:solidFill>
                <a:latin typeface="Assistant"/>
                <a:ea typeface="Assistant"/>
                <a:cs typeface="Assistant"/>
                <a:sym typeface="Assistant"/>
              </a:rPr>
              <a:t>tended to decrease</a:t>
            </a:r>
            <a:endParaRPr sz="1700">
              <a:solidFill>
                <a:schemeClr val="dk1"/>
              </a:solidFill>
              <a:latin typeface="Assistant"/>
              <a:ea typeface="Assistant"/>
              <a:cs typeface="Assistant"/>
              <a:sym typeface="Assistant"/>
            </a:endParaRPr>
          </a:p>
          <a:p>
            <a:pPr indent="0" lvl="0" marL="0" rtl="0" algn="l">
              <a:spcBef>
                <a:spcPts val="0"/>
              </a:spcBef>
              <a:spcAft>
                <a:spcPts val="0"/>
              </a:spcAft>
              <a:buNone/>
            </a:pPr>
            <a:r>
              <a:t/>
            </a:r>
            <a:endParaRPr sz="1700">
              <a:solidFill>
                <a:schemeClr val="dk1"/>
              </a:solidFill>
              <a:latin typeface="Assistant"/>
              <a:ea typeface="Assistant"/>
              <a:cs typeface="Assistant"/>
              <a:sym typeface="Assistant"/>
            </a:endParaRPr>
          </a:p>
          <a:p>
            <a:pPr indent="0" lvl="0" marL="0" rtl="0" algn="l">
              <a:spcBef>
                <a:spcPts val="0"/>
              </a:spcBef>
              <a:spcAft>
                <a:spcPts val="0"/>
              </a:spcAft>
              <a:buNone/>
            </a:pPr>
            <a:r>
              <a:t/>
            </a:r>
            <a:endParaRPr sz="1700">
              <a:solidFill>
                <a:schemeClr val="dk1"/>
              </a:solidFill>
              <a:latin typeface="Assistant"/>
              <a:ea typeface="Assistant"/>
              <a:cs typeface="Assistant"/>
              <a:sym typeface="Assistan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3"/>
          <p:cNvSpPr txBox="1"/>
          <p:nvPr>
            <p:ph idx="3" type="subTitle"/>
          </p:nvPr>
        </p:nvSpPr>
        <p:spPr>
          <a:xfrm>
            <a:off x="5055246" y="3122525"/>
            <a:ext cx="25056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Opportunity Insights Team</a:t>
            </a:r>
            <a:endParaRPr/>
          </a:p>
        </p:txBody>
      </p:sp>
      <p:sp>
        <p:nvSpPr>
          <p:cNvPr id="501" name="Google Shape;501;p63"/>
          <p:cNvSpPr txBox="1"/>
          <p:nvPr>
            <p:ph idx="4" type="subTitle"/>
          </p:nvPr>
        </p:nvSpPr>
        <p:spPr>
          <a:xfrm>
            <a:off x="1583154" y="3122525"/>
            <a:ext cx="25056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Michael Stepner</a:t>
            </a:r>
            <a:endParaRPr/>
          </a:p>
        </p:txBody>
      </p:sp>
      <p:pic>
        <p:nvPicPr>
          <p:cNvPr id="502" name="Google Shape;502;p63"/>
          <p:cNvPicPr preferRelativeResize="0"/>
          <p:nvPr/>
        </p:nvPicPr>
        <p:blipFill rotWithShape="1">
          <a:blip r:embed="rId3">
            <a:alphaModFix/>
          </a:blip>
          <a:srcRect b="0" l="16647" r="16654" t="0"/>
          <a:stretch/>
        </p:blipFill>
        <p:spPr>
          <a:xfrm>
            <a:off x="5504046" y="1375650"/>
            <a:ext cx="1608000" cy="1608000"/>
          </a:xfrm>
          <a:prstGeom prst="rect">
            <a:avLst/>
          </a:prstGeom>
          <a:noFill/>
          <a:ln cap="flat" cmpd="sng" w="9525">
            <a:solidFill>
              <a:schemeClr val="dk1"/>
            </a:solidFill>
            <a:prstDash val="solid"/>
            <a:round/>
            <a:headEnd len="sm" w="sm" type="none"/>
            <a:tailEnd len="sm" w="sm" type="none"/>
          </a:ln>
        </p:spPr>
      </p:pic>
      <p:sp>
        <p:nvSpPr>
          <p:cNvPr id="503" name="Google Shape;503;p6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Economic Impacts of COVID-19 Authors</a:t>
            </a:r>
            <a:endParaRPr/>
          </a:p>
        </p:txBody>
      </p:sp>
      <p:sp>
        <p:nvSpPr>
          <p:cNvPr id="504" name="Google Shape;504;p63"/>
          <p:cNvSpPr txBox="1"/>
          <p:nvPr>
            <p:ph idx="1" type="subTitle"/>
          </p:nvPr>
        </p:nvSpPr>
        <p:spPr>
          <a:xfrm>
            <a:off x="5055246" y="3695224"/>
            <a:ext cx="2505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ssistant SemiBold"/>
                <a:ea typeface="Assistant SemiBold"/>
                <a:cs typeface="Assistant SemiBold"/>
                <a:sym typeface="Assistant SemiBold"/>
              </a:rPr>
              <a:t>Uses  big data to </a:t>
            </a:r>
            <a:r>
              <a:rPr lang="en">
                <a:latin typeface="Assistant SemiBold"/>
                <a:ea typeface="Assistant SemiBold"/>
                <a:cs typeface="Assistant SemiBold"/>
                <a:sym typeface="Assistant SemiBold"/>
              </a:rPr>
              <a:t>address</a:t>
            </a:r>
            <a:r>
              <a:rPr lang="en">
                <a:latin typeface="Assistant SemiBold"/>
                <a:ea typeface="Assistant SemiBold"/>
                <a:cs typeface="Assistant SemiBold"/>
                <a:sym typeface="Assistant SemiBold"/>
              </a:rPr>
              <a:t> economic inequality and enhance economic opportunities in the U.S.</a:t>
            </a:r>
            <a:endParaRPr>
              <a:latin typeface="Assistant SemiBold"/>
              <a:ea typeface="Assistant SemiBold"/>
              <a:cs typeface="Assistant SemiBold"/>
              <a:sym typeface="Assistant SemiBold"/>
            </a:endParaRPr>
          </a:p>
        </p:txBody>
      </p:sp>
      <p:sp>
        <p:nvSpPr>
          <p:cNvPr id="505" name="Google Shape;505;p63"/>
          <p:cNvSpPr txBox="1"/>
          <p:nvPr>
            <p:ph idx="2" type="subTitle"/>
          </p:nvPr>
        </p:nvSpPr>
        <p:spPr>
          <a:xfrm>
            <a:off x="1583154" y="3695224"/>
            <a:ext cx="2505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ssistant SemiBold"/>
                <a:ea typeface="Assistant SemiBold"/>
                <a:cs typeface="Assistant SemiBold"/>
                <a:sym typeface="Assistant SemiBold"/>
              </a:rPr>
              <a:t>A researcher in public economics and health policy</a:t>
            </a:r>
            <a:endParaRPr>
              <a:latin typeface="Assistant SemiBold"/>
              <a:ea typeface="Assistant SemiBold"/>
              <a:cs typeface="Assistant SemiBold"/>
              <a:sym typeface="Assistant SemiBold"/>
            </a:endParaRPr>
          </a:p>
          <a:p>
            <a:pPr indent="0" lvl="0" marL="0" rtl="0" algn="ctr">
              <a:spcBef>
                <a:spcPts val="0"/>
              </a:spcBef>
              <a:spcAft>
                <a:spcPts val="0"/>
              </a:spcAft>
              <a:buNone/>
            </a:pPr>
            <a:r>
              <a:t/>
            </a:r>
            <a:endParaRPr>
              <a:latin typeface="Assistant SemiBold"/>
              <a:ea typeface="Assistant SemiBold"/>
              <a:cs typeface="Assistant SemiBold"/>
              <a:sym typeface="Assistant SemiBold"/>
            </a:endParaRPr>
          </a:p>
        </p:txBody>
      </p:sp>
      <p:pic>
        <p:nvPicPr>
          <p:cNvPr id="506" name="Google Shape;506;p63"/>
          <p:cNvPicPr preferRelativeResize="0"/>
          <p:nvPr/>
        </p:nvPicPr>
        <p:blipFill rotWithShape="1">
          <a:blip r:embed="rId4">
            <a:alphaModFix/>
          </a:blip>
          <a:srcRect b="4212" l="0" r="0" t="4212"/>
          <a:stretch/>
        </p:blipFill>
        <p:spPr>
          <a:xfrm>
            <a:off x="2031954" y="1375600"/>
            <a:ext cx="1608000" cy="16080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pic>
        <p:nvPicPr>
          <p:cNvPr id="511" name="Google Shape;511;p64"/>
          <p:cNvPicPr preferRelativeResize="0"/>
          <p:nvPr>
            <p:ph idx="3" type="pic"/>
          </p:nvPr>
        </p:nvPicPr>
        <p:blipFill rotWithShape="1">
          <a:blip r:embed="rId3">
            <a:alphaModFix/>
          </a:blip>
          <a:srcRect b="0" l="11083" r="11083" t="0"/>
          <a:stretch/>
        </p:blipFill>
        <p:spPr>
          <a:xfrm>
            <a:off x="5008776" y="1012925"/>
            <a:ext cx="3117650" cy="3117650"/>
          </a:xfrm>
          <a:prstGeom prst="rect">
            <a:avLst/>
          </a:prstGeom>
        </p:spPr>
      </p:pic>
      <p:pic>
        <p:nvPicPr>
          <p:cNvPr id="512" name="Google Shape;512;p64"/>
          <p:cNvPicPr preferRelativeResize="0"/>
          <p:nvPr/>
        </p:nvPicPr>
        <p:blipFill>
          <a:blip r:embed="rId4">
            <a:alphaModFix/>
          </a:blip>
          <a:stretch>
            <a:fillRect/>
          </a:stretch>
        </p:blipFill>
        <p:spPr>
          <a:xfrm flipH="1">
            <a:off x="7406925" y="-90125"/>
            <a:ext cx="1900950" cy="1900950"/>
          </a:xfrm>
          <a:prstGeom prst="rect">
            <a:avLst/>
          </a:prstGeom>
          <a:noFill/>
          <a:ln>
            <a:noFill/>
          </a:ln>
        </p:spPr>
      </p:pic>
      <p:sp>
        <p:nvSpPr>
          <p:cNvPr id="513" name="Google Shape;513;p64"/>
          <p:cNvSpPr txBox="1"/>
          <p:nvPr>
            <p:ph idx="4294967295" type="subTitle"/>
          </p:nvPr>
        </p:nvSpPr>
        <p:spPr>
          <a:xfrm>
            <a:off x="450875" y="455750"/>
            <a:ext cx="4118100" cy="4345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2000"/>
              <a:t>Article</a:t>
            </a:r>
            <a:endParaRPr b="1" sz="2000"/>
          </a:p>
          <a:p>
            <a:pPr indent="-304800" lvl="0" marL="457200" rtl="0" algn="just">
              <a:lnSpc>
                <a:spcPct val="115000"/>
              </a:lnSpc>
              <a:spcBef>
                <a:spcPts val="1200"/>
              </a:spcBef>
              <a:spcAft>
                <a:spcPts val="0"/>
              </a:spcAft>
              <a:buSzPts val="1200"/>
              <a:buFont typeface="Assistant"/>
              <a:buChar char="❖"/>
            </a:pPr>
            <a:r>
              <a:rPr b="1" lang="en"/>
              <a:t>Explores the economic impact of the COVID-19 pandemic on the United States economy from Mar. 2020 - Dec. 2021. </a:t>
            </a:r>
            <a:endParaRPr b="1"/>
          </a:p>
          <a:p>
            <a:pPr indent="-304800" lvl="0" marL="457200" rtl="0" algn="just">
              <a:lnSpc>
                <a:spcPct val="115000"/>
              </a:lnSpc>
              <a:spcBef>
                <a:spcPts val="1000"/>
              </a:spcBef>
              <a:spcAft>
                <a:spcPts val="0"/>
              </a:spcAft>
              <a:buSzPts val="1200"/>
              <a:buFont typeface="Assistant"/>
              <a:buChar char="❖"/>
            </a:pPr>
            <a:r>
              <a:rPr b="1" lang="en"/>
              <a:t>Utilizes a public database constructed from private sector data, tracking the economic impact of the COVID-19 pandemic in and enabling the authors to report weekly statistics.</a:t>
            </a:r>
            <a:endParaRPr b="1"/>
          </a:p>
          <a:p>
            <a:pPr indent="-304800" lvl="1" marL="914400" rtl="0" algn="just">
              <a:lnSpc>
                <a:spcPct val="115000"/>
              </a:lnSpc>
              <a:spcBef>
                <a:spcPts val="1000"/>
              </a:spcBef>
              <a:spcAft>
                <a:spcPts val="1000"/>
              </a:spcAft>
              <a:buSzPts val="1200"/>
              <a:buFont typeface="Nunito Light"/>
              <a:buChar char="➢"/>
            </a:pPr>
            <a:r>
              <a:rPr b="1" lang="en"/>
              <a:t>Consumer spending and employment rates</a:t>
            </a:r>
            <a:endParaRPr>
              <a:latin typeface="Assistant SemiBold"/>
              <a:ea typeface="Assistant SemiBold"/>
              <a:cs typeface="Assistant SemiBold"/>
              <a:sym typeface="Assistant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pic>
        <p:nvPicPr>
          <p:cNvPr id="518" name="Google Shape;518;p65"/>
          <p:cNvPicPr preferRelativeResize="0"/>
          <p:nvPr>
            <p:ph idx="2" type="pic"/>
          </p:nvPr>
        </p:nvPicPr>
        <p:blipFill rotWithShape="1">
          <a:blip r:embed="rId3">
            <a:alphaModFix/>
          </a:blip>
          <a:srcRect b="0" l="21428" r="21428" t="0"/>
          <a:stretch/>
        </p:blipFill>
        <p:spPr>
          <a:xfrm>
            <a:off x="970514" y="1012925"/>
            <a:ext cx="3117598" cy="3117598"/>
          </a:xfrm>
          <a:prstGeom prst="rect">
            <a:avLst/>
          </a:prstGeom>
        </p:spPr>
      </p:pic>
      <p:pic>
        <p:nvPicPr>
          <p:cNvPr id="519" name="Google Shape;519;p65"/>
          <p:cNvPicPr preferRelativeResize="0"/>
          <p:nvPr/>
        </p:nvPicPr>
        <p:blipFill>
          <a:blip r:embed="rId4">
            <a:alphaModFix amt="86000"/>
          </a:blip>
          <a:stretch>
            <a:fillRect/>
          </a:stretch>
        </p:blipFill>
        <p:spPr>
          <a:xfrm>
            <a:off x="2890038" y="-128350"/>
            <a:ext cx="1900950" cy="1900950"/>
          </a:xfrm>
          <a:prstGeom prst="rect">
            <a:avLst/>
          </a:prstGeom>
          <a:noFill/>
          <a:ln>
            <a:noFill/>
          </a:ln>
        </p:spPr>
      </p:pic>
      <p:sp>
        <p:nvSpPr>
          <p:cNvPr id="520" name="Google Shape;520;p65"/>
          <p:cNvSpPr txBox="1"/>
          <p:nvPr>
            <p:ph idx="1" type="subTitle"/>
          </p:nvPr>
        </p:nvSpPr>
        <p:spPr>
          <a:xfrm>
            <a:off x="4565675" y="455750"/>
            <a:ext cx="4118100" cy="4345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2000"/>
              <a:t>Findings</a:t>
            </a:r>
            <a:endParaRPr b="1" sz="2000"/>
          </a:p>
          <a:p>
            <a:pPr indent="-304800" lvl="0" marL="457200" rtl="0" algn="l">
              <a:lnSpc>
                <a:spcPct val="115000"/>
              </a:lnSpc>
              <a:spcBef>
                <a:spcPts val="1200"/>
              </a:spcBef>
              <a:spcAft>
                <a:spcPts val="0"/>
              </a:spcAft>
              <a:buSzPts val="1200"/>
              <a:buFont typeface="Assistant SemiBold"/>
              <a:buChar char="❖"/>
            </a:pPr>
            <a:r>
              <a:rPr lang="en">
                <a:latin typeface="Assistant SemiBold"/>
                <a:ea typeface="Assistant SemiBold"/>
                <a:cs typeface="Assistant SemiBold"/>
                <a:sym typeface="Assistant SemiBold"/>
              </a:rPr>
              <a:t>Uneven economic recovery across different income groups and regions!</a:t>
            </a:r>
            <a:endParaRPr>
              <a:latin typeface="Assistant SemiBold"/>
              <a:ea typeface="Assistant SemiBold"/>
              <a:cs typeface="Assistant SemiBold"/>
              <a:sym typeface="Assistant SemiBold"/>
            </a:endParaRPr>
          </a:p>
          <a:p>
            <a:pPr indent="-304800" lvl="0" marL="457200" rtl="0" algn="l">
              <a:lnSpc>
                <a:spcPct val="115000"/>
              </a:lnSpc>
              <a:spcBef>
                <a:spcPts val="1000"/>
              </a:spcBef>
              <a:spcAft>
                <a:spcPts val="0"/>
              </a:spcAft>
              <a:buSzPts val="1200"/>
              <a:buFont typeface="Assistant SemiBold"/>
              <a:buChar char="❖"/>
            </a:pPr>
            <a:r>
              <a:rPr lang="en">
                <a:latin typeface="Assistant SemiBold"/>
                <a:ea typeface="Assistant SemiBold"/>
                <a:cs typeface="Assistant SemiBold"/>
                <a:sym typeface="Assistant SemiBold"/>
              </a:rPr>
              <a:t>Low-wage workers experienced a more significant and prolonged reduction in employment compared to high-wage workers.</a:t>
            </a:r>
            <a:endParaRPr>
              <a:latin typeface="Assistant SemiBold"/>
              <a:ea typeface="Assistant SemiBold"/>
              <a:cs typeface="Assistant SemiBold"/>
              <a:sym typeface="Assistant SemiBold"/>
            </a:endParaRPr>
          </a:p>
          <a:p>
            <a:pPr indent="-304800" lvl="0" marL="457200" rtl="0" algn="l">
              <a:lnSpc>
                <a:spcPct val="115000"/>
              </a:lnSpc>
              <a:spcBef>
                <a:spcPts val="1200"/>
              </a:spcBef>
              <a:spcAft>
                <a:spcPts val="1000"/>
              </a:spcAft>
              <a:buSzPts val="1200"/>
              <a:buFont typeface="Assistant SemiBold"/>
              <a:buChar char="❖"/>
            </a:pPr>
            <a:r>
              <a:rPr lang="en">
                <a:latin typeface="Assistant SemiBold"/>
                <a:ea typeface="Assistant SemiBold"/>
                <a:cs typeface="Assistant SemiBold"/>
                <a:sym typeface="Assistant SemiBold"/>
              </a:rPr>
              <a:t>Analyzed low-wage employment rates across counties, linking changes in employment to median rents and other economic conditions</a:t>
            </a:r>
            <a:endParaRPr>
              <a:latin typeface="Assistant SemiBold"/>
              <a:ea typeface="Assistant SemiBold"/>
              <a:cs typeface="Assistant SemiBold"/>
              <a:sym typeface="Assistant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pic>
        <p:nvPicPr>
          <p:cNvPr id="525" name="Google Shape;525;p66"/>
          <p:cNvPicPr preferRelativeResize="0"/>
          <p:nvPr>
            <p:ph idx="3" type="pic"/>
          </p:nvPr>
        </p:nvPicPr>
        <p:blipFill rotWithShape="1">
          <a:blip r:embed="rId3">
            <a:alphaModFix/>
          </a:blip>
          <a:srcRect b="0" l="21875" r="21875" t="0"/>
          <a:stretch/>
        </p:blipFill>
        <p:spPr>
          <a:xfrm>
            <a:off x="5008776" y="1012925"/>
            <a:ext cx="3117648" cy="3117650"/>
          </a:xfrm>
          <a:prstGeom prst="rect">
            <a:avLst/>
          </a:prstGeom>
        </p:spPr>
      </p:pic>
      <p:pic>
        <p:nvPicPr>
          <p:cNvPr id="526" name="Google Shape;526;p66"/>
          <p:cNvPicPr preferRelativeResize="0"/>
          <p:nvPr/>
        </p:nvPicPr>
        <p:blipFill>
          <a:blip r:embed="rId4">
            <a:alphaModFix/>
          </a:blip>
          <a:stretch>
            <a:fillRect/>
          </a:stretch>
        </p:blipFill>
        <p:spPr>
          <a:xfrm flipH="1">
            <a:off x="7406925" y="-90125"/>
            <a:ext cx="1900950" cy="1900950"/>
          </a:xfrm>
          <a:prstGeom prst="rect">
            <a:avLst/>
          </a:prstGeom>
          <a:noFill/>
          <a:ln>
            <a:noFill/>
          </a:ln>
        </p:spPr>
      </p:pic>
      <p:sp>
        <p:nvSpPr>
          <p:cNvPr id="527" name="Google Shape;527;p66"/>
          <p:cNvSpPr txBox="1"/>
          <p:nvPr>
            <p:ph idx="4294967295" type="subTitle"/>
          </p:nvPr>
        </p:nvSpPr>
        <p:spPr>
          <a:xfrm>
            <a:off x="450875" y="455750"/>
            <a:ext cx="4118100" cy="4345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2000"/>
              <a:t>Need for Quantitative Analysis</a:t>
            </a:r>
            <a:endParaRPr b="1" sz="2000"/>
          </a:p>
          <a:p>
            <a:pPr indent="-304800" lvl="0" marL="457200" rtl="0" algn="just">
              <a:lnSpc>
                <a:spcPct val="115000"/>
              </a:lnSpc>
              <a:spcBef>
                <a:spcPts val="1200"/>
              </a:spcBef>
              <a:spcAft>
                <a:spcPts val="0"/>
              </a:spcAft>
              <a:buSzPts val="1200"/>
              <a:buFont typeface="Assistant SemiBold"/>
              <a:buChar char="❖"/>
            </a:pPr>
            <a:r>
              <a:rPr lang="en">
                <a:latin typeface="Assistant SemiBold"/>
                <a:ea typeface="Assistant SemiBold"/>
                <a:cs typeface="Assistant SemiBold"/>
                <a:sym typeface="Assistant SemiBold"/>
              </a:rPr>
              <a:t>Crucial for understanding the economic impact of the pandemic. </a:t>
            </a:r>
            <a:endParaRPr>
              <a:latin typeface="Assistant SemiBold"/>
              <a:ea typeface="Assistant SemiBold"/>
              <a:cs typeface="Assistant SemiBold"/>
              <a:sym typeface="Assistant SemiBold"/>
            </a:endParaRPr>
          </a:p>
          <a:p>
            <a:pPr indent="-304800" lvl="0" marL="457200" rtl="0" algn="just">
              <a:lnSpc>
                <a:spcPct val="115000"/>
              </a:lnSpc>
              <a:spcBef>
                <a:spcPts val="1000"/>
              </a:spcBef>
              <a:spcAft>
                <a:spcPts val="0"/>
              </a:spcAft>
              <a:buSzPts val="1200"/>
              <a:buFont typeface="Assistant SemiBold"/>
              <a:buChar char="❖"/>
            </a:pPr>
            <a:r>
              <a:rPr lang="en">
                <a:latin typeface="Assistant SemiBold"/>
                <a:ea typeface="Assistant SemiBold"/>
                <a:cs typeface="Assistant SemiBold"/>
                <a:sym typeface="Assistant SemiBold"/>
              </a:rPr>
              <a:t>Using detailed and up-to-date data, researchers can identify patterns and connections not evident in summary statistics.</a:t>
            </a:r>
            <a:endParaRPr>
              <a:latin typeface="Assistant SemiBold"/>
              <a:ea typeface="Assistant SemiBold"/>
              <a:cs typeface="Assistant SemiBold"/>
              <a:sym typeface="Assistant SemiBold"/>
            </a:endParaRPr>
          </a:p>
          <a:p>
            <a:pPr indent="-304800" lvl="0" marL="457200" rtl="0" algn="just">
              <a:lnSpc>
                <a:spcPct val="115000"/>
              </a:lnSpc>
              <a:spcBef>
                <a:spcPts val="1000"/>
              </a:spcBef>
              <a:spcAft>
                <a:spcPts val="0"/>
              </a:spcAft>
              <a:buSzPts val="1200"/>
              <a:buFont typeface="Assistant SemiBold"/>
              <a:buChar char="❖"/>
            </a:pPr>
            <a:r>
              <a:rPr lang="en">
                <a:latin typeface="Assistant SemiBold"/>
                <a:ea typeface="Assistant SemiBold"/>
                <a:cs typeface="Assistant SemiBold"/>
                <a:sym typeface="Assistant SemiBold"/>
              </a:rPr>
              <a:t>Helps policymakers support specific groups and create effective interventions.</a:t>
            </a:r>
            <a:endParaRPr>
              <a:latin typeface="Assistant SemiBold"/>
              <a:ea typeface="Assistant SemiBold"/>
              <a:cs typeface="Assistant SemiBold"/>
              <a:sym typeface="Assistant SemiBold"/>
            </a:endParaRPr>
          </a:p>
          <a:p>
            <a:pPr indent="-304800" lvl="1" marL="914400" rtl="0" algn="just">
              <a:lnSpc>
                <a:spcPct val="115000"/>
              </a:lnSpc>
              <a:spcBef>
                <a:spcPts val="1000"/>
              </a:spcBef>
              <a:spcAft>
                <a:spcPts val="0"/>
              </a:spcAft>
              <a:buSzPts val="1200"/>
              <a:buFont typeface="Assistant SemiBold"/>
              <a:buChar char="➢"/>
            </a:pPr>
            <a:r>
              <a:rPr lang="en">
                <a:latin typeface="Assistant SemiBold"/>
                <a:ea typeface="Assistant SemiBold"/>
                <a:cs typeface="Assistant SemiBold"/>
                <a:sym typeface="Assistant SemiBold"/>
              </a:rPr>
              <a:t>Valuable insights for addressing economic challenges.</a:t>
            </a:r>
            <a:endParaRPr>
              <a:latin typeface="Assistant SemiBold"/>
              <a:ea typeface="Assistant SemiBold"/>
              <a:cs typeface="Assistant SemiBold"/>
              <a:sym typeface="Assistant SemiBold"/>
            </a:endParaRPr>
          </a:p>
          <a:p>
            <a:pPr indent="-304800" lvl="1" marL="914400" rtl="0" algn="just">
              <a:lnSpc>
                <a:spcPct val="115000"/>
              </a:lnSpc>
              <a:spcBef>
                <a:spcPts val="1000"/>
              </a:spcBef>
              <a:spcAft>
                <a:spcPts val="1000"/>
              </a:spcAft>
              <a:buSzPts val="1200"/>
              <a:buFont typeface="Assistant SemiBold"/>
              <a:buChar char="➢"/>
            </a:pPr>
            <a:r>
              <a:rPr lang="en">
                <a:latin typeface="Assistant SemiBold"/>
                <a:ea typeface="Assistant SemiBold"/>
                <a:cs typeface="Assistant SemiBold"/>
                <a:sym typeface="Assistant SemiBold"/>
              </a:rPr>
              <a:t>Stronger recovery</a:t>
            </a:r>
            <a:endParaRPr>
              <a:latin typeface="Assistant SemiBold"/>
              <a:ea typeface="Assistant SemiBold"/>
              <a:cs typeface="Assistant SemiBold"/>
              <a:sym typeface="Assistant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67"/>
          <p:cNvSpPr txBox="1"/>
          <p:nvPr>
            <p:ph type="title"/>
          </p:nvPr>
        </p:nvSpPr>
        <p:spPr>
          <a:xfrm>
            <a:off x="1768500" y="1709850"/>
            <a:ext cx="5607000" cy="172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 Objective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Data Science Strategies for Marketing by Slidesgo">
  <a:themeElements>
    <a:clrScheme name="Simple Light">
      <a:dk1>
        <a:srgbClr val="CAFFFF"/>
      </a:dk1>
      <a:lt1>
        <a:srgbClr val="03193F"/>
      </a:lt1>
      <a:dk2>
        <a:srgbClr val="6096A2"/>
      </a:dk2>
      <a:lt2>
        <a:srgbClr val="77BCC4"/>
      </a:lt2>
      <a:accent1>
        <a:srgbClr val="FFFFFF"/>
      </a:accent1>
      <a:accent2>
        <a:srgbClr val="FFFFFF"/>
      </a:accent2>
      <a:accent3>
        <a:srgbClr val="FFFFFF"/>
      </a:accent3>
      <a:accent4>
        <a:srgbClr val="FFFFFF"/>
      </a:accent4>
      <a:accent5>
        <a:srgbClr val="FFFFFF"/>
      </a:accent5>
      <a:accent6>
        <a:srgbClr val="FFFFFF"/>
      </a:accent6>
      <a:hlink>
        <a:srgbClr val="CA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ta Science Strategies for Marketing by Slidesgo">
  <a:themeElements>
    <a:clrScheme name="Simple Light">
      <a:dk1>
        <a:srgbClr val="CAFFFF"/>
      </a:dk1>
      <a:lt1>
        <a:srgbClr val="03193F"/>
      </a:lt1>
      <a:dk2>
        <a:srgbClr val="6096A2"/>
      </a:dk2>
      <a:lt2>
        <a:srgbClr val="77BCC4"/>
      </a:lt2>
      <a:accent1>
        <a:srgbClr val="FFFFFF"/>
      </a:accent1>
      <a:accent2>
        <a:srgbClr val="FFFFFF"/>
      </a:accent2>
      <a:accent3>
        <a:srgbClr val="FFFFFF"/>
      </a:accent3>
      <a:accent4>
        <a:srgbClr val="FFFFFF"/>
      </a:accent4>
      <a:accent5>
        <a:srgbClr val="FFFFFF"/>
      </a:accent5>
      <a:accent6>
        <a:srgbClr val="FFFFFF"/>
      </a:accent6>
      <a:hlink>
        <a:srgbClr val="CA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